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7" r:id="rId3"/>
    <p:sldId id="264" r:id="rId4"/>
    <p:sldId id="266" r:id="rId5"/>
    <p:sldId id="270" r:id="rId6"/>
    <p:sldId id="287" r:id="rId7"/>
    <p:sldId id="262" r:id="rId8"/>
    <p:sldId id="285" r:id="rId9"/>
    <p:sldId id="286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6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EA7570-3F65-47BC-8C7B-D6F6B126292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07359ADC-2920-468E-B56A-F6B4E25A31E8}">
      <dgm:prSet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Педрада  </a:t>
          </a:r>
          <a:endParaRPr kumimoji="0" lang="uk-UA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9E3B3100-5CF0-43C5-9E42-0BB82FAA733D}" type="parTrans" cxnId="{4245A7F0-3945-4323-A332-481C55C769BD}">
      <dgm:prSet/>
      <dgm:spPr/>
      <dgm:t>
        <a:bodyPr/>
        <a:lstStyle/>
        <a:p>
          <a:endParaRPr lang="ru-RU"/>
        </a:p>
      </dgm:t>
    </dgm:pt>
    <dgm:pt modelId="{44A124FE-6254-4D65-89AF-69F8EA175A9F}" type="sibTrans" cxnId="{4245A7F0-3945-4323-A332-481C55C769BD}">
      <dgm:prSet/>
      <dgm:spPr/>
      <dgm:t>
        <a:bodyPr/>
        <a:lstStyle/>
        <a:p>
          <a:endParaRPr lang="ru-RU"/>
        </a:p>
      </dgm:t>
    </dgm:pt>
    <dgm:pt modelId="{9BC72916-6158-4209-B1C4-0236A865AA8F}">
      <dgm:prSet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Адміністрація школи </a:t>
          </a:r>
          <a:endParaRPr kumimoji="0" lang="uk-UA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0992238F-30BA-4C20-B92D-E2DA0B3A7804}" type="parTrans" cxnId="{362E51E4-AD41-44A9-B880-7DB2B167C1EF}">
      <dgm:prSet/>
      <dgm:spPr/>
      <dgm:t>
        <a:bodyPr/>
        <a:lstStyle/>
        <a:p>
          <a:endParaRPr lang="ru-RU"/>
        </a:p>
      </dgm:t>
    </dgm:pt>
    <dgm:pt modelId="{7381A0B3-9531-4EFB-B543-7593D2C5239B}" type="sibTrans" cxnId="{362E51E4-AD41-44A9-B880-7DB2B167C1EF}">
      <dgm:prSet/>
      <dgm:spPr/>
      <dgm:t>
        <a:bodyPr/>
        <a:lstStyle/>
        <a:p>
          <a:endParaRPr lang="ru-RU"/>
        </a:p>
      </dgm:t>
    </dgm:pt>
    <dgm:pt modelId="{C3A96FBD-EF1D-4622-A763-07A297AA0844}">
      <dgm:prSet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Батьківська громадськість  </a:t>
          </a:r>
          <a:endParaRPr kumimoji="0" lang="uk-UA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F64E771C-3805-47D4-AE5C-C40D82684FDD}" type="parTrans" cxnId="{64B4D7CD-F8DC-4860-B7EB-1F80746E55AE}">
      <dgm:prSet/>
      <dgm:spPr/>
      <dgm:t>
        <a:bodyPr/>
        <a:lstStyle/>
        <a:p>
          <a:endParaRPr lang="ru-RU"/>
        </a:p>
      </dgm:t>
    </dgm:pt>
    <dgm:pt modelId="{7023389A-4351-4EA8-88B8-DA5342AC4E72}" type="sibTrans" cxnId="{64B4D7CD-F8DC-4860-B7EB-1F80746E55AE}">
      <dgm:prSet/>
      <dgm:spPr/>
      <dgm:t>
        <a:bodyPr/>
        <a:lstStyle/>
        <a:p>
          <a:endParaRPr lang="ru-RU"/>
        </a:p>
      </dgm:t>
    </dgm:pt>
    <dgm:pt modelId="{9CB291E9-4CEF-42AD-A683-1FB929519B4D}">
      <dgm:prSet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Рада школи </a:t>
          </a:r>
          <a:endParaRPr kumimoji="0" lang="uk-UA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D21EFE01-3E0D-417D-A247-F8DF42851CE3}" type="parTrans" cxnId="{126E47DE-E75C-4D79-9DB7-4CBE598A2CF1}">
      <dgm:prSet/>
      <dgm:spPr/>
      <dgm:t>
        <a:bodyPr/>
        <a:lstStyle/>
        <a:p>
          <a:endParaRPr lang="ru-RU"/>
        </a:p>
      </dgm:t>
    </dgm:pt>
    <dgm:pt modelId="{887A0A01-22CC-4A91-84A8-9A5000BADB7E}" type="sibTrans" cxnId="{126E47DE-E75C-4D79-9DB7-4CBE598A2CF1}">
      <dgm:prSet/>
      <dgm:spPr/>
      <dgm:t>
        <a:bodyPr/>
        <a:lstStyle/>
        <a:p>
          <a:endParaRPr lang="ru-RU"/>
        </a:p>
      </dgm:t>
    </dgm:pt>
    <dgm:pt modelId="{A04BBB1A-7A10-4C5E-9288-009F5AAD60C9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Президент  шкільного самоврядування </a:t>
          </a:r>
          <a:endParaRPr kumimoji="0" lang="uk-UA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E5B76636-CE7F-4415-94C5-45A169B947F6}" type="parTrans" cxnId="{37AFCF12-A8B6-44C4-8CC5-D1A9B743FA05}">
      <dgm:prSet/>
      <dgm:spPr/>
      <dgm:t>
        <a:bodyPr/>
        <a:lstStyle/>
        <a:p>
          <a:endParaRPr lang="ru-RU"/>
        </a:p>
      </dgm:t>
    </dgm:pt>
    <dgm:pt modelId="{3A55D5ED-393B-4E8A-AA96-6DCCC14114FD}" type="sibTrans" cxnId="{37AFCF12-A8B6-44C4-8CC5-D1A9B743FA05}">
      <dgm:prSet/>
      <dgm:spPr/>
      <dgm:t>
        <a:bodyPr/>
        <a:lstStyle/>
        <a:p>
          <a:endParaRPr lang="ru-RU"/>
        </a:p>
      </dgm:t>
    </dgm:pt>
    <dgm:pt modelId="{F22060FB-6568-47E9-92E4-50369EC75274}" type="asst">
      <dgm:prSet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Віце-</a:t>
          </a:r>
          <a:r>
            <a:rPr kumimoji="0" lang="uk-UA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президент </a:t>
          </a:r>
          <a:endParaRPr kumimoji="0" lang="uk-UA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14B3CD2C-4858-4929-AA7D-004787E8ACC2}" type="parTrans" cxnId="{B12CF563-6740-4B10-90B4-0C9BE1F83AFA}">
      <dgm:prSet/>
      <dgm:spPr/>
      <dgm:t>
        <a:bodyPr/>
        <a:lstStyle/>
        <a:p>
          <a:endParaRPr lang="ru-RU"/>
        </a:p>
      </dgm:t>
    </dgm:pt>
    <dgm:pt modelId="{25579EEE-D86A-46DB-8C7A-2630BE2C6C61}" type="sibTrans" cxnId="{B12CF563-6740-4B10-90B4-0C9BE1F83AFA}">
      <dgm:prSet/>
      <dgm:spPr/>
      <dgm:t>
        <a:bodyPr/>
        <a:lstStyle/>
        <a:p>
          <a:endParaRPr lang="ru-RU"/>
        </a:p>
      </dgm:t>
    </dgm:pt>
    <dgm:pt modelId="{A7222DB8-A8F1-4881-A3FB-1D0EF288DBAD}">
      <dgm:prSet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Комісія «Дисципліни і порядку» </a:t>
          </a:r>
          <a:endParaRPr kumimoji="0" lang="uk-UA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BBA27648-88E4-4580-9F23-67538BD018CA}" type="parTrans" cxnId="{DEBD2A1D-ECA4-48BC-936E-97A93CAD8E41}">
      <dgm:prSet/>
      <dgm:spPr/>
      <dgm:t>
        <a:bodyPr/>
        <a:lstStyle/>
        <a:p>
          <a:endParaRPr lang="ru-RU"/>
        </a:p>
      </dgm:t>
    </dgm:pt>
    <dgm:pt modelId="{82262398-72E9-4B5D-AE61-D5E9286BAAE6}" type="sibTrans" cxnId="{DEBD2A1D-ECA4-48BC-936E-97A93CAD8E41}">
      <dgm:prSet/>
      <dgm:spPr/>
      <dgm:t>
        <a:bodyPr/>
        <a:lstStyle/>
        <a:p>
          <a:endParaRPr lang="ru-RU"/>
        </a:p>
      </dgm:t>
    </dgm:pt>
    <dgm:pt modelId="{CCFBD59E-E30C-4A96-8777-D7E5922889BA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Комісія                        « Дозвілля»</a:t>
          </a:r>
          <a:endParaRPr kumimoji="0" lang="uk-UA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EC5C4E3B-7B8A-49DB-9D14-0C4FDBF0957C}" type="parTrans" cxnId="{91B5959B-CD68-4239-BDD3-60790C52F742}">
      <dgm:prSet/>
      <dgm:spPr/>
      <dgm:t>
        <a:bodyPr/>
        <a:lstStyle/>
        <a:p>
          <a:endParaRPr lang="ru-RU"/>
        </a:p>
      </dgm:t>
    </dgm:pt>
    <dgm:pt modelId="{057E59C0-13B0-48DE-B164-240DCE5882A5}" type="sibTrans" cxnId="{91B5959B-CD68-4239-BDD3-60790C52F742}">
      <dgm:prSet/>
      <dgm:spPr/>
      <dgm:t>
        <a:bodyPr/>
        <a:lstStyle/>
        <a:p>
          <a:endParaRPr lang="ru-RU"/>
        </a:p>
      </dgm:t>
    </dgm:pt>
    <dgm:pt modelId="{F3D1B01F-0AAF-468C-8BC1-205E5528C7EF}">
      <dgm:prSet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Комісія                   « Культура і здоров’я» </a:t>
          </a:r>
          <a:endParaRPr kumimoji="0" lang="uk-UA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0C863D1A-A32E-4F93-8E53-FB26F423FA3E}" type="parTrans" cxnId="{87D7EA14-4BEE-4A5A-B4A4-F87218E47885}">
      <dgm:prSet/>
      <dgm:spPr/>
      <dgm:t>
        <a:bodyPr/>
        <a:lstStyle/>
        <a:p>
          <a:endParaRPr lang="ru-RU"/>
        </a:p>
      </dgm:t>
    </dgm:pt>
    <dgm:pt modelId="{76BDE79D-0EA1-409A-AC50-C63FF66C3F5E}" type="sibTrans" cxnId="{87D7EA14-4BEE-4A5A-B4A4-F87218E47885}">
      <dgm:prSet/>
      <dgm:spPr/>
      <dgm:t>
        <a:bodyPr/>
        <a:lstStyle/>
        <a:p>
          <a:endParaRPr lang="ru-RU"/>
        </a:p>
      </dgm:t>
    </dgm:pt>
    <dgm:pt modelId="{730508E2-0126-408D-BCF0-C19F830F5E17}">
      <dgm:prSet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Класне учнівське  самоврядування </a:t>
          </a:r>
          <a:endParaRPr kumimoji="0" lang="uk-UA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05BA221E-CA22-45D3-A086-F48DA75A3DE6}" type="parTrans" cxnId="{11BC0E0D-76C2-476E-9ECA-DD5BFA650C0D}">
      <dgm:prSet/>
      <dgm:spPr/>
      <dgm:t>
        <a:bodyPr/>
        <a:lstStyle/>
        <a:p>
          <a:endParaRPr lang="ru-RU"/>
        </a:p>
      </dgm:t>
    </dgm:pt>
    <dgm:pt modelId="{AC9CDCD5-D56C-44DA-BDB1-5F9F03D8B4A5}" type="sibTrans" cxnId="{11BC0E0D-76C2-476E-9ECA-DD5BFA650C0D}">
      <dgm:prSet/>
      <dgm:spPr/>
      <dgm:t>
        <a:bodyPr/>
        <a:lstStyle/>
        <a:p>
          <a:endParaRPr lang="ru-RU"/>
        </a:p>
      </dgm:t>
    </dgm:pt>
    <dgm:pt modelId="{CE8D0BC5-11B2-4219-93D4-2BB8E7FC0B1E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Комісія                   « Трудова» </a:t>
          </a:r>
          <a:endParaRPr kumimoji="0" lang="uk-UA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7C25E85A-89C2-49A6-AE70-DF5D5F67A6AC}" type="parTrans" cxnId="{F02FFAFC-CAEA-4424-A5B2-184A73D800EB}">
      <dgm:prSet/>
      <dgm:spPr/>
      <dgm:t>
        <a:bodyPr/>
        <a:lstStyle/>
        <a:p>
          <a:endParaRPr lang="ru-RU"/>
        </a:p>
      </dgm:t>
    </dgm:pt>
    <dgm:pt modelId="{0E5FB8D4-4933-44DA-A761-25B07FB7A03C}" type="sibTrans" cxnId="{F02FFAFC-CAEA-4424-A5B2-184A73D800EB}">
      <dgm:prSet/>
      <dgm:spPr/>
      <dgm:t>
        <a:bodyPr/>
        <a:lstStyle/>
        <a:p>
          <a:endParaRPr lang="ru-RU"/>
        </a:p>
      </dgm:t>
    </dgm:pt>
    <dgm:pt modelId="{58B3531C-B501-4E96-AEB4-314BEDEF07E7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Комісія «Навчальна» </a:t>
          </a:r>
          <a:endParaRPr kumimoji="0" lang="uk-UA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A8CCD696-DAC4-4A79-BAD2-46F86B9D2494}" type="parTrans" cxnId="{49D54CC9-3F94-406C-824A-46589FDA8F39}">
      <dgm:prSet/>
      <dgm:spPr/>
      <dgm:t>
        <a:bodyPr/>
        <a:lstStyle/>
        <a:p>
          <a:endParaRPr lang="ru-RU"/>
        </a:p>
      </dgm:t>
    </dgm:pt>
    <dgm:pt modelId="{645593BB-3359-424E-AF05-BC916CBF9C66}" type="sibTrans" cxnId="{49D54CC9-3F94-406C-824A-46589FDA8F39}">
      <dgm:prSet/>
      <dgm:spPr/>
      <dgm:t>
        <a:bodyPr/>
        <a:lstStyle/>
        <a:p>
          <a:endParaRPr lang="ru-RU"/>
        </a:p>
      </dgm:t>
    </dgm:pt>
    <dgm:pt modelId="{CF4C0200-C488-4448-A7F4-92E4BE19AC60}">
      <dgm:prSet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Педагогічний колектив </a:t>
          </a:r>
          <a:endParaRPr kumimoji="0" lang="uk-UA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F0B2E52E-F3AF-4E00-AF68-AE9DD888A53B}" type="parTrans" cxnId="{CC3F7EA9-15F7-44C1-BDC6-227413090970}">
      <dgm:prSet/>
      <dgm:spPr/>
      <dgm:t>
        <a:bodyPr/>
        <a:lstStyle/>
        <a:p>
          <a:endParaRPr lang="ru-RU"/>
        </a:p>
      </dgm:t>
    </dgm:pt>
    <dgm:pt modelId="{F263BD59-04E2-42BA-A381-2E62F7B3B5CF}" type="sibTrans" cxnId="{CC3F7EA9-15F7-44C1-BDC6-227413090970}">
      <dgm:prSet/>
      <dgm:spPr/>
      <dgm:t>
        <a:bodyPr/>
        <a:lstStyle/>
        <a:p>
          <a:endParaRPr lang="ru-RU"/>
        </a:p>
      </dgm:t>
    </dgm:pt>
    <dgm:pt modelId="{48EE0A08-56B1-4969-9B4C-5085575CCEE4}" type="pres">
      <dgm:prSet presAssocID="{62EA7570-3F65-47BC-8C7B-D6F6B126292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F884522-B67D-4C20-A260-288E0CBC19D4}" type="pres">
      <dgm:prSet presAssocID="{07359ADC-2920-468E-B56A-F6B4E25A31E8}" presName="hierRoot1" presStyleCnt="0">
        <dgm:presLayoutVars>
          <dgm:hierBranch/>
        </dgm:presLayoutVars>
      </dgm:prSet>
      <dgm:spPr/>
    </dgm:pt>
    <dgm:pt modelId="{CF6A0429-C3DA-48D0-9B29-74A2A96766C8}" type="pres">
      <dgm:prSet presAssocID="{07359ADC-2920-468E-B56A-F6B4E25A31E8}" presName="rootComposite1" presStyleCnt="0"/>
      <dgm:spPr/>
    </dgm:pt>
    <dgm:pt modelId="{DDCF00E7-53A5-4633-8140-0E128AE39184}" type="pres">
      <dgm:prSet presAssocID="{07359ADC-2920-468E-B56A-F6B4E25A31E8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497EDF-6E9D-4B57-B942-5F31A2D34A96}" type="pres">
      <dgm:prSet presAssocID="{07359ADC-2920-468E-B56A-F6B4E25A31E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5B32058-1789-4F15-98AA-E69BB512BDBA}" type="pres">
      <dgm:prSet presAssocID="{07359ADC-2920-468E-B56A-F6B4E25A31E8}" presName="hierChild2" presStyleCnt="0"/>
      <dgm:spPr/>
    </dgm:pt>
    <dgm:pt modelId="{6C39B5A5-B4D6-41AF-A20E-B11875A7B266}" type="pres">
      <dgm:prSet presAssocID="{0992238F-30BA-4C20-B92D-E2DA0B3A7804}" presName="Name35" presStyleLbl="parChTrans1D2" presStyleIdx="0" presStyleCnt="3"/>
      <dgm:spPr/>
    </dgm:pt>
    <dgm:pt modelId="{92B54256-0348-409C-A090-59D96AB54052}" type="pres">
      <dgm:prSet presAssocID="{9BC72916-6158-4209-B1C4-0236A865AA8F}" presName="hierRoot2" presStyleCnt="0">
        <dgm:presLayoutVars>
          <dgm:hierBranch/>
        </dgm:presLayoutVars>
      </dgm:prSet>
      <dgm:spPr/>
    </dgm:pt>
    <dgm:pt modelId="{2140D7B1-FF28-4E30-B2EE-4D21722CCE01}" type="pres">
      <dgm:prSet presAssocID="{9BC72916-6158-4209-B1C4-0236A865AA8F}" presName="rootComposite" presStyleCnt="0"/>
      <dgm:spPr/>
    </dgm:pt>
    <dgm:pt modelId="{F122827D-0142-41E8-9396-7A1E4798EC0B}" type="pres">
      <dgm:prSet presAssocID="{9BC72916-6158-4209-B1C4-0236A865AA8F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A31295-BF7B-4FD6-B9BC-DD66DF5612E0}" type="pres">
      <dgm:prSet presAssocID="{9BC72916-6158-4209-B1C4-0236A865AA8F}" presName="rootConnector" presStyleLbl="node2" presStyleIdx="0" presStyleCnt="3"/>
      <dgm:spPr/>
      <dgm:t>
        <a:bodyPr/>
        <a:lstStyle/>
        <a:p>
          <a:endParaRPr lang="ru-RU"/>
        </a:p>
      </dgm:t>
    </dgm:pt>
    <dgm:pt modelId="{8EFEA63B-B912-409B-B4B2-D7228DDF51C0}" type="pres">
      <dgm:prSet presAssocID="{9BC72916-6158-4209-B1C4-0236A865AA8F}" presName="hierChild4" presStyleCnt="0"/>
      <dgm:spPr/>
    </dgm:pt>
    <dgm:pt modelId="{50850567-F5A8-4050-9E17-96D93DDA02AA}" type="pres">
      <dgm:prSet presAssocID="{9BC72916-6158-4209-B1C4-0236A865AA8F}" presName="hierChild5" presStyleCnt="0"/>
      <dgm:spPr/>
    </dgm:pt>
    <dgm:pt modelId="{FA71B366-66E9-40F5-8723-D0E91C9F0102}" type="pres">
      <dgm:prSet presAssocID="{F64E771C-3805-47D4-AE5C-C40D82684FDD}" presName="Name35" presStyleLbl="parChTrans1D2" presStyleIdx="1" presStyleCnt="3"/>
      <dgm:spPr/>
    </dgm:pt>
    <dgm:pt modelId="{AE8F8586-CFCA-413F-B72E-25F3D89DC357}" type="pres">
      <dgm:prSet presAssocID="{C3A96FBD-EF1D-4622-A763-07A297AA0844}" presName="hierRoot2" presStyleCnt="0">
        <dgm:presLayoutVars>
          <dgm:hierBranch/>
        </dgm:presLayoutVars>
      </dgm:prSet>
      <dgm:spPr/>
    </dgm:pt>
    <dgm:pt modelId="{CE5874B8-A3DD-4B84-8856-9A2B0F2255DD}" type="pres">
      <dgm:prSet presAssocID="{C3A96FBD-EF1D-4622-A763-07A297AA0844}" presName="rootComposite" presStyleCnt="0"/>
      <dgm:spPr/>
    </dgm:pt>
    <dgm:pt modelId="{35327BC1-41BD-4541-A001-C3B608A2DEE0}" type="pres">
      <dgm:prSet presAssocID="{C3A96FBD-EF1D-4622-A763-07A297AA0844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E7EA6B-72F3-4453-A93D-7A2FF33ED431}" type="pres">
      <dgm:prSet presAssocID="{C3A96FBD-EF1D-4622-A763-07A297AA0844}" presName="rootConnector" presStyleLbl="node2" presStyleIdx="1" presStyleCnt="3"/>
      <dgm:spPr/>
      <dgm:t>
        <a:bodyPr/>
        <a:lstStyle/>
        <a:p>
          <a:endParaRPr lang="ru-RU"/>
        </a:p>
      </dgm:t>
    </dgm:pt>
    <dgm:pt modelId="{3B6BDD67-463C-468D-93D5-0107FDEA72B2}" type="pres">
      <dgm:prSet presAssocID="{C3A96FBD-EF1D-4622-A763-07A297AA0844}" presName="hierChild4" presStyleCnt="0"/>
      <dgm:spPr/>
    </dgm:pt>
    <dgm:pt modelId="{E6648A6E-7E50-4CA6-A0C9-27753A100EC3}" type="pres">
      <dgm:prSet presAssocID="{D21EFE01-3E0D-417D-A247-F8DF42851CE3}" presName="Name35" presStyleLbl="parChTrans1D3" presStyleIdx="0" presStyleCnt="1"/>
      <dgm:spPr/>
    </dgm:pt>
    <dgm:pt modelId="{3AA13A24-2D83-401F-8645-06D32B26D3AA}" type="pres">
      <dgm:prSet presAssocID="{9CB291E9-4CEF-42AD-A683-1FB929519B4D}" presName="hierRoot2" presStyleCnt="0">
        <dgm:presLayoutVars>
          <dgm:hierBranch/>
        </dgm:presLayoutVars>
      </dgm:prSet>
      <dgm:spPr/>
    </dgm:pt>
    <dgm:pt modelId="{5234C695-E090-451A-B20E-F864EFCE82C7}" type="pres">
      <dgm:prSet presAssocID="{9CB291E9-4CEF-42AD-A683-1FB929519B4D}" presName="rootComposite" presStyleCnt="0"/>
      <dgm:spPr/>
    </dgm:pt>
    <dgm:pt modelId="{183B528B-13AE-4F4A-A719-FC4D06045DCE}" type="pres">
      <dgm:prSet presAssocID="{9CB291E9-4CEF-42AD-A683-1FB929519B4D}" presName="rootText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8AD029-1360-4B29-906B-46B771460429}" type="pres">
      <dgm:prSet presAssocID="{9CB291E9-4CEF-42AD-A683-1FB929519B4D}" presName="rootConnector" presStyleLbl="node3" presStyleIdx="0" presStyleCnt="1"/>
      <dgm:spPr/>
      <dgm:t>
        <a:bodyPr/>
        <a:lstStyle/>
        <a:p>
          <a:endParaRPr lang="ru-RU"/>
        </a:p>
      </dgm:t>
    </dgm:pt>
    <dgm:pt modelId="{83B7B523-4D57-4370-8E3C-8BB9607B0655}" type="pres">
      <dgm:prSet presAssocID="{9CB291E9-4CEF-42AD-A683-1FB929519B4D}" presName="hierChild4" presStyleCnt="0"/>
      <dgm:spPr/>
    </dgm:pt>
    <dgm:pt modelId="{C6C2BE16-F7B9-4C9A-8CCA-053FF6145185}" type="pres">
      <dgm:prSet presAssocID="{E5B76636-CE7F-4415-94C5-45A169B947F6}" presName="Name35" presStyleLbl="parChTrans1D4" presStyleIdx="0" presStyleCnt="8"/>
      <dgm:spPr/>
    </dgm:pt>
    <dgm:pt modelId="{A9D67F01-4D78-4A94-A86D-0CD297A947A1}" type="pres">
      <dgm:prSet presAssocID="{A04BBB1A-7A10-4C5E-9288-009F5AAD60C9}" presName="hierRoot2" presStyleCnt="0">
        <dgm:presLayoutVars>
          <dgm:hierBranch/>
        </dgm:presLayoutVars>
      </dgm:prSet>
      <dgm:spPr/>
    </dgm:pt>
    <dgm:pt modelId="{90BFAB76-9EE1-49C8-A5BB-493A3ED2CD98}" type="pres">
      <dgm:prSet presAssocID="{A04BBB1A-7A10-4C5E-9288-009F5AAD60C9}" presName="rootComposite" presStyleCnt="0"/>
      <dgm:spPr/>
    </dgm:pt>
    <dgm:pt modelId="{4BE598F9-500E-4203-8105-E2A85D947C1A}" type="pres">
      <dgm:prSet presAssocID="{A04BBB1A-7A10-4C5E-9288-009F5AAD60C9}" presName="rootText" presStyleLbl="node4" presStyleIdx="0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382EA7-6208-4DB1-A1E2-A8B90128AD6F}" type="pres">
      <dgm:prSet presAssocID="{A04BBB1A-7A10-4C5E-9288-009F5AAD60C9}" presName="rootConnector" presStyleLbl="node4" presStyleIdx="0" presStyleCnt="7"/>
      <dgm:spPr/>
      <dgm:t>
        <a:bodyPr/>
        <a:lstStyle/>
        <a:p>
          <a:endParaRPr lang="ru-RU"/>
        </a:p>
      </dgm:t>
    </dgm:pt>
    <dgm:pt modelId="{FB89712F-854A-447B-9DE3-3C148A9A6744}" type="pres">
      <dgm:prSet presAssocID="{A04BBB1A-7A10-4C5E-9288-009F5AAD60C9}" presName="hierChild4" presStyleCnt="0"/>
      <dgm:spPr/>
    </dgm:pt>
    <dgm:pt modelId="{90DE8656-7319-44CF-9B3E-528E2D1734F6}" type="pres">
      <dgm:prSet presAssocID="{BBA27648-88E4-4580-9F23-67538BD018CA}" presName="Name35" presStyleLbl="parChTrans1D4" presStyleIdx="1" presStyleCnt="8"/>
      <dgm:spPr/>
    </dgm:pt>
    <dgm:pt modelId="{08EE863A-DAA4-4700-990A-DDD144ACC496}" type="pres">
      <dgm:prSet presAssocID="{A7222DB8-A8F1-4881-A3FB-1D0EF288DBAD}" presName="hierRoot2" presStyleCnt="0">
        <dgm:presLayoutVars>
          <dgm:hierBranch/>
        </dgm:presLayoutVars>
      </dgm:prSet>
      <dgm:spPr/>
    </dgm:pt>
    <dgm:pt modelId="{CC1C93C2-B177-4EC9-B16E-F9E974D56AEE}" type="pres">
      <dgm:prSet presAssocID="{A7222DB8-A8F1-4881-A3FB-1D0EF288DBAD}" presName="rootComposite" presStyleCnt="0"/>
      <dgm:spPr/>
    </dgm:pt>
    <dgm:pt modelId="{98F1D502-6F3D-4350-8690-2BC92088F883}" type="pres">
      <dgm:prSet presAssocID="{A7222DB8-A8F1-4881-A3FB-1D0EF288DBAD}" presName="rootText" presStyleLbl="node4" presStyleIdx="1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34C2EC4-2F6C-4EBB-9DED-D81AA0B8ED2F}" type="pres">
      <dgm:prSet presAssocID="{A7222DB8-A8F1-4881-A3FB-1D0EF288DBAD}" presName="rootConnector" presStyleLbl="node4" presStyleIdx="1" presStyleCnt="7"/>
      <dgm:spPr/>
      <dgm:t>
        <a:bodyPr/>
        <a:lstStyle/>
        <a:p>
          <a:endParaRPr lang="ru-RU"/>
        </a:p>
      </dgm:t>
    </dgm:pt>
    <dgm:pt modelId="{62662545-227F-421E-AEC8-A4395C0D4C21}" type="pres">
      <dgm:prSet presAssocID="{A7222DB8-A8F1-4881-A3FB-1D0EF288DBAD}" presName="hierChild4" presStyleCnt="0"/>
      <dgm:spPr/>
    </dgm:pt>
    <dgm:pt modelId="{085F3615-3D75-467E-961B-AC0D51B4796A}" type="pres">
      <dgm:prSet presAssocID="{A7222DB8-A8F1-4881-A3FB-1D0EF288DBAD}" presName="hierChild5" presStyleCnt="0"/>
      <dgm:spPr/>
    </dgm:pt>
    <dgm:pt modelId="{CAB227C5-6466-47D2-A5D9-A8FFB912C8C5}" type="pres">
      <dgm:prSet presAssocID="{EC5C4E3B-7B8A-49DB-9D14-0C4FDBF0957C}" presName="Name35" presStyleLbl="parChTrans1D4" presStyleIdx="2" presStyleCnt="8"/>
      <dgm:spPr/>
    </dgm:pt>
    <dgm:pt modelId="{2BA055D0-7553-4600-B18E-D14B1391AA05}" type="pres">
      <dgm:prSet presAssocID="{CCFBD59E-E30C-4A96-8777-D7E5922889BA}" presName="hierRoot2" presStyleCnt="0">
        <dgm:presLayoutVars>
          <dgm:hierBranch/>
        </dgm:presLayoutVars>
      </dgm:prSet>
      <dgm:spPr/>
    </dgm:pt>
    <dgm:pt modelId="{EAF67B3E-530F-4607-9E61-2732F425C5E4}" type="pres">
      <dgm:prSet presAssocID="{CCFBD59E-E30C-4A96-8777-D7E5922889BA}" presName="rootComposite" presStyleCnt="0"/>
      <dgm:spPr/>
    </dgm:pt>
    <dgm:pt modelId="{30D49DEB-C48D-4902-939D-C4FD6854EC62}" type="pres">
      <dgm:prSet presAssocID="{CCFBD59E-E30C-4A96-8777-D7E5922889BA}" presName="rootText" presStyleLbl="node4" presStyleIdx="2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3F55D0D-0A1A-4D8E-9902-4C1D26B157BD}" type="pres">
      <dgm:prSet presAssocID="{CCFBD59E-E30C-4A96-8777-D7E5922889BA}" presName="rootConnector" presStyleLbl="node4" presStyleIdx="2" presStyleCnt="7"/>
      <dgm:spPr/>
      <dgm:t>
        <a:bodyPr/>
        <a:lstStyle/>
        <a:p>
          <a:endParaRPr lang="ru-RU"/>
        </a:p>
      </dgm:t>
    </dgm:pt>
    <dgm:pt modelId="{67A94CF3-A4F0-4EA8-AA24-8C93C94AB331}" type="pres">
      <dgm:prSet presAssocID="{CCFBD59E-E30C-4A96-8777-D7E5922889BA}" presName="hierChild4" presStyleCnt="0"/>
      <dgm:spPr/>
    </dgm:pt>
    <dgm:pt modelId="{E3B2C40B-1E75-4C5F-8747-F2822AEFC883}" type="pres">
      <dgm:prSet presAssocID="{CCFBD59E-E30C-4A96-8777-D7E5922889BA}" presName="hierChild5" presStyleCnt="0"/>
      <dgm:spPr/>
    </dgm:pt>
    <dgm:pt modelId="{628F2279-BDBC-4476-96AA-AD6C76151A6E}" type="pres">
      <dgm:prSet presAssocID="{0C863D1A-A32E-4F93-8E53-FB26F423FA3E}" presName="Name35" presStyleLbl="parChTrans1D4" presStyleIdx="3" presStyleCnt="8"/>
      <dgm:spPr/>
    </dgm:pt>
    <dgm:pt modelId="{9442993D-AC27-4D9C-97C5-83651F95B5A6}" type="pres">
      <dgm:prSet presAssocID="{F3D1B01F-0AAF-468C-8BC1-205E5528C7EF}" presName="hierRoot2" presStyleCnt="0">
        <dgm:presLayoutVars>
          <dgm:hierBranch/>
        </dgm:presLayoutVars>
      </dgm:prSet>
      <dgm:spPr/>
    </dgm:pt>
    <dgm:pt modelId="{D3512F38-D80D-4B7E-B7CA-BFED241ECC9B}" type="pres">
      <dgm:prSet presAssocID="{F3D1B01F-0AAF-468C-8BC1-205E5528C7EF}" presName="rootComposite" presStyleCnt="0"/>
      <dgm:spPr/>
    </dgm:pt>
    <dgm:pt modelId="{E898B805-0AA1-4630-AD24-2B88AE33CAB6}" type="pres">
      <dgm:prSet presAssocID="{F3D1B01F-0AAF-468C-8BC1-205E5528C7EF}" presName="rootText" presStyleLbl="node4" presStyleIdx="3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E6040E-0D75-42D1-B730-5F3E9214AF56}" type="pres">
      <dgm:prSet presAssocID="{F3D1B01F-0AAF-468C-8BC1-205E5528C7EF}" presName="rootConnector" presStyleLbl="node4" presStyleIdx="3" presStyleCnt="7"/>
      <dgm:spPr/>
      <dgm:t>
        <a:bodyPr/>
        <a:lstStyle/>
        <a:p>
          <a:endParaRPr lang="ru-RU"/>
        </a:p>
      </dgm:t>
    </dgm:pt>
    <dgm:pt modelId="{659C8571-FE0B-4B28-892B-7480435D8C19}" type="pres">
      <dgm:prSet presAssocID="{F3D1B01F-0AAF-468C-8BC1-205E5528C7EF}" presName="hierChild4" presStyleCnt="0"/>
      <dgm:spPr/>
    </dgm:pt>
    <dgm:pt modelId="{E8BD57AE-83BF-4072-8887-75ECFCFF6DB9}" type="pres">
      <dgm:prSet presAssocID="{05BA221E-CA22-45D3-A086-F48DA75A3DE6}" presName="Name35" presStyleLbl="parChTrans1D4" presStyleIdx="4" presStyleCnt="8"/>
      <dgm:spPr/>
    </dgm:pt>
    <dgm:pt modelId="{D8E0C80B-0021-4315-9298-2A19DB33DFEC}" type="pres">
      <dgm:prSet presAssocID="{730508E2-0126-408D-BCF0-C19F830F5E17}" presName="hierRoot2" presStyleCnt="0">
        <dgm:presLayoutVars>
          <dgm:hierBranch val="r"/>
        </dgm:presLayoutVars>
      </dgm:prSet>
      <dgm:spPr/>
    </dgm:pt>
    <dgm:pt modelId="{C20E2408-5380-4014-9CC8-308CD52FBE06}" type="pres">
      <dgm:prSet presAssocID="{730508E2-0126-408D-BCF0-C19F830F5E17}" presName="rootComposite" presStyleCnt="0"/>
      <dgm:spPr/>
    </dgm:pt>
    <dgm:pt modelId="{B8B8C1F7-D323-4CB1-A46F-4E37DEAF07FA}" type="pres">
      <dgm:prSet presAssocID="{730508E2-0126-408D-BCF0-C19F830F5E17}" presName="rootText" presStyleLbl="node4" presStyleIdx="4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C05C39-F152-4225-A9E4-68608E829D1D}" type="pres">
      <dgm:prSet presAssocID="{730508E2-0126-408D-BCF0-C19F830F5E17}" presName="rootConnector" presStyleLbl="node4" presStyleIdx="4" presStyleCnt="7"/>
      <dgm:spPr/>
      <dgm:t>
        <a:bodyPr/>
        <a:lstStyle/>
        <a:p>
          <a:endParaRPr lang="ru-RU"/>
        </a:p>
      </dgm:t>
    </dgm:pt>
    <dgm:pt modelId="{707606D0-248C-45C5-9CA7-C7444B48CC49}" type="pres">
      <dgm:prSet presAssocID="{730508E2-0126-408D-BCF0-C19F830F5E17}" presName="hierChild4" presStyleCnt="0"/>
      <dgm:spPr/>
    </dgm:pt>
    <dgm:pt modelId="{8D17F9D9-1AFC-4332-9BDC-AF4D56EBABC3}" type="pres">
      <dgm:prSet presAssocID="{730508E2-0126-408D-BCF0-C19F830F5E17}" presName="hierChild5" presStyleCnt="0"/>
      <dgm:spPr/>
    </dgm:pt>
    <dgm:pt modelId="{DEFB03A6-0CF2-44EA-AEDE-AE1683031BE4}" type="pres">
      <dgm:prSet presAssocID="{F3D1B01F-0AAF-468C-8BC1-205E5528C7EF}" presName="hierChild5" presStyleCnt="0"/>
      <dgm:spPr/>
    </dgm:pt>
    <dgm:pt modelId="{19CA4D58-EE2D-4EDE-A3B7-C3F1421CFA4D}" type="pres">
      <dgm:prSet presAssocID="{7C25E85A-89C2-49A6-AE70-DF5D5F67A6AC}" presName="Name35" presStyleLbl="parChTrans1D4" presStyleIdx="5" presStyleCnt="8"/>
      <dgm:spPr/>
    </dgm:pt>
    <dgm:pt modelId="{AC65FABE-D52A-4F64-BF59-C8297F7CAA32}" type="pres">
      <dgm:prSet presAssocID="{CE8D0BC5-11B2-4219-93D4-2BB8E7FC0B1E}" presName="hierRoot2" presStyleCnt="0">
        <dgm:presLayoutVars>
          <dgm:hierBranch/>
        </dgm:presLayoutVars>
      </dgm:prSet>
      <dgm:spPr/>
    </dgm:pt>
    <dgm:pt modelId="{F81EFEF5-62F7-47F5-AD83-8EF50EB4AE64}" type="pres">
      <dgm:prSet presAssocID="{CE8D0BC5-11B2-4219-93D4-2BB8E7FC0B1E}" presName="rootComposite" presStyleCnt="0"/>
      <dgm:spPr/>
    </dgm:pt>
    <dgm:pt modelId="{152DD6AD-3384-4333-87EB-7B613244BEC3}" type="pres">
      <dgm:prSet presAssocID="{CE8D0BC5-11B2-4219-93D4-2BB8E7FC0B1E}" presName="rootText" presStyleLbl="node4" presStyleIdx="5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17452E-B2E6-4AC9-B46F-618C62624001}" type="pres">
      <dgm:prSet presAssocID="{CE8D0BC5-11B2-4219-93D4-2BB8E7FC0B1E}" presName="rootConnector" presStyleLbl="node4" presStyleIdx="5" presStyleCnt="7"/>
      <dgm:spPr/>
      <dgm:t>
        <a:bodyPr/>
        <a:lstStyle/>
        <a:p>
          <a:endParaRPr lang="ru-RU"/>
        </a:p>
      </dgm:t>
    </dgm:pt>
    <dgm:pt modelId="{994C6C14-BCB0-4535-8557-3F4FF818950E}" type="pres">
      <dgm:prSet presAssocID="{CE8D0BC5-11B2-4219-93D4-2BB8E7FC0B1E}" presName="hierChild4" presStyleCnt="0"/>
      <dgm:spPr/>
    </dgm:pt>
    <dgm:pt modelId="{8B78BD0D-0761-4CDC-949A-629C96BAC080}" type="pres">
      <dgm:prSet presAssocID="{CE8D0BC5-11B2-4219-93D4-2BB8E7FC0B1E}" presName="hierChild5" presStyleCnt="0"/>
      <dgm:spPr/>
    </dgm:pt>
    <dgm:pt modelId="{BD2FB85F-6967-4EA1-A547-727D0968BD64}" type="pres">
      <dgm:prSet presAssocID="{A8CCD696-DAC4-4A79-BAD2-46F86B9D2494}" presName="Name35" presStyleLbl="parChTrans1D4" presStyleIdx="6" presStyleCnt="8"/>
      <dgm:spPr/>
    </dgm:pt>
    <dgm:pt modelId="{7161A018-29DA-46F0-9762-5916A6D67D48}" type="pres">
      <dgm:prSet presAssocID="{58B3531C-B501-4E96-AEB4-314BEDEF07E7}" presName="hierRoot2" presStyleCnt="0">
        <dgm:presLayoutVars>
          <dgm:hierBranch/>
        </dgm:presLayoutVars>
      </dgm:prSet>
      <dgm:spPr/>
    </dgm:pt>
    <dgm:pt modelId="{81ACE178-D138-4FDB-B2EC-55899AC71FF4}" type="pres">
      <dgm:prSet presAssocID="{58B3531C-B501-4E96-AEB4-314BEDEF07E7}" presName="rootComposite" presStyleCnt="0"/>
      <dgm:spPr/>
    </dgm:pt>
    <dgm:pt modelId="{100746F0-4447-4E49-A6A7-47647B19C95B}" type="pres">
      <dgm:prSet presAssocID="{58B3531C-B501-4E96-AEB4-314BEDEF07E7}" presName="rootText" presStyleLbl="node4" presStyleIdx="6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352C8B3-7FA1-46D6-8E74-593B0F98A261}" type="pres">
      <dgm:prSet presAssocID="{58B3531C-B501-4E96-AEB4-314BEDEF07E7}" presName="rootConnector" presStyleLbl="node4" presStyleIdx="6" presStyleCnt="7"/>
      <dgm:spPr/>
      <dgm:t>
        <a:bodyPr/>
        <a:lstStyle/>
        <a:p>
          <a:endParaRPr lang="ru-RU"/>
        </a:p>
      </dgm:t>
    </dgm:pt>
    <dgm:pt modelId="{BBB5DA4F-30E8-48B5-BD50-ED4529369C16}" type="pres">
      <dgm:prSet presAssocID="{58B3531C-B501-4E96-AEB4-314BEDEF07E7}" presName="hierChild4" presStyleCnt="0"/>
      <dgm:spPr/>
    </dgm:pt>
    <dgm:pt modelId="{5F619BDC-E7D7-434B-BE02-535D56B4F7B5}" type="pres">
      <dgm:prSet presAssocID="{58B3531C-B501-4E96-AEB4-314BEDEF07E7}" presName="hierChild5" presStyleCnt="0"/>
      <dgm:spPr/>
    </dgm:pt>
    <dgm:pt modelId="{B00368D4-FC9C-40FA-914B-93FCC4CB2624}" type="pres">
      <dgm:prSet presAssocID="{A04BBB1A-7A10-4C5E-9288-009F5AAD60C9}" presName="hierChild5" presStyleCnt="0"/>
      <dgm:spPr/>
    </dgm:pt>
    <dgm:pt modelId="{CEF1BF1B-7D76-4646-975A-EF711F9E2966}" type="pres">
      <dgm:prSet presAssocID="{14B3CD2C-4858-4929-AA7D-004787E8ACC2}" presName="Name111" presStyleLbl="parChTrans1D4" presStyleIdx="7" presStyleCnt="8"/>
      <dgm:spPr/>
    </dgm:pt>
    <dgm:pt modelId="{D261192E-DC5E-49EB-8B49-88D0FD51F5EF}" type="pres">
      <dgm:prSet presAssocID="{F22060FB-6568-47E9-92E4-50369EC75274}" presName="hierRoot3" presStyleCnt="0">
        <dgm:presLayoutVars>
          <dgm:hierBranch/>
        </dgm:presLayoutVars>
      </dgm:prSet>
      <dgm:spPr/>
    </dgm:pt>
    <dgm:pt modelId="{69228F17-EDE5-4D0C-BB2A-A7858544F201}" type="pres">
      <dgm:prSet presAssocID="{F22060FB-6568-47E9-92E4-50369EC75274}" presName="rootComposite3" presStyleCnt="0"/>
      <dgm:spPr/>
    </dgm:pt>
    <dgm:pt modelId="{7D40F192-0572-4291-B5C8-88E4A28F44BF}" type="pres">
      <dgm:prSet presAssocID="{F22060FB-6568-47E9-92E4-50369EC75274}" presName="rootText3" presStyleLbl="asst4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491C03B-A220-4BD4-9D7C-44AEDAB6D0FC}" type="pres">
      <dgm:prSet presAssocID="{F22060FB-6568-47E9-92E4-50369EC75274}" presName="rootConnector3" presStyleLbl="asst4" presStyleIdx="0" presStyleCnt="1"/>
      <dgm:spPr/>
      <dgm:t>
        <a:bodyPr/>
        <a:lstStyle/>
        <a:p>
          <a:endParaRPr lang="ru-RU"/>
        </a:p>
      </dgm:t>
    </dgm:pt>
    <dgm:pt modelId="{3442501B-DDD8-49EF-8874-6BF3AED4245D}" type="pres">
      <dgm:prSet presAssocID="{F22060FB-6568-47E9-92E4-50369EC75274}" presName="hierChild6" presStyleCnt="0"/>
      <dgm:spPr/>
    </dgm:pt>
    <dgm:pt modelId="{138B2B5D-CFB3-4934-83A2-80D0A0178DCA}" type="pres">
      <dgm:prSet presAssocID="{F22060FB-6568-47E9-92E4-50369EC75274}" presName="hierChild7" presStyleCnt="0"/>
      <dgm:spPr/>
    </dgm:pt>
    <dgm:pt modelId="{CD341EAD-94F0-453B-98F8-1EE6C725F6A4}" type="pres">
      <dgm:prSet presAssocID="{9CB291E9-4CEF-42AD-A683-1FB929519B4D}" presName="hierChild5" presStyleCnt="0"/>
      <dgm:spPr/>
    </dgm:pt>
    <dgm:pt modelId="{062D4A6C-7AAA-439A-BB49-AE472050F822}" type="pres">
      <dgm:prSet presAssocID="{C3A96FBD-EF1D-4622-A763-07A297AA0844}" presName="hierChild5" presStyleCnt="0"/>
      <dgm:spPr/>
    </dgm:pt>
    <dgm:pt modelId="{8C340339-EFCA-4843-B8B4-66283FD87CDD}" type="pres">
      <dgm:prSet presAssocID="{F0B2E52E-F3AF-4E00-AF68-AE9DD888A53B}" presName="Name35" presStyleLbl="parChTrans1D2" presStyleIdx="2" presStyleCnt="3"/>
      <dgm:spPr/>
    </dgm:pt>
    <dgm:pt modelId="{90A14464-35FD-404E-BBF8-D37FB9ED8414}" type="pres">
      <dgm:prSet presAssocID="{CF4C0200-C488-4448-A7F4-92E4BE19AC60}" presName="hierRoot2" presStyleCnt="0">
        <dgm:presLayoutVars>
          <dgm:hierBranch/>
        </dgm:presLayoutVars>
      </dgm:prSet>
      <dgm:spPr/>
    </dgm:pt>
    <dgm:pt modelId="{5C9EAA55-0D23-4C15-A459-297D0B1E3F6E}" type="pres">
      <dgm:prSet presAssocID="{CF4C0200-C488-4448-A7F4-92E4BE19AC60}" presName="rootComposite" presStyleCnt="0"/>
      <dgm:spPr/>
    </dgm:pt>
    <dgm:pt modelId="{65135E29-8F7C-48BA-9838-71D8766CD45A}" type="pres">
      <dgm:prSet presAssocID="{CF4C0200-C488-4448-A7F4-92E4BE19AC60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660429-EF72-46C5-9DFF-41971267BD35}" type="pres">
      <dgm:prSet presAssocID="{CF4C0200-C488-4448-A7F4-92E4BE19AC60}" presName="rootConnector" presStyleLbl="node2" presStyleIdx="2" presStyleCnt="3"/>
      <dgm:spPr/>
      <dgm:t>
        <a:bodyPr/>
        <a:lstStyle/>
        <a:p>
          <a:endParaRPr lang="ru-RU"/>
        </a:p>
      </dgm:t>
    </dgm:pt>
    <dgm:pt modelId="{DE3DA401-D24B-4E6B-906B-62E623623248}" type="pres">
      <dgm:prSet presAssocID="{CF4C0200-C488-4448-A7F4-92E4BE19AC60}" presName="hierChild4" presStyleCnt="0"/>
      <dgm:spPr/>
    </dgm:pt>
    <dgm:pt modelId="{39DDF2AF-5F94-4290-BEB6-6892AB5526FC}" type="pres">
      <dgm:prSet presAssocID="{CF4C0200-C488-4448-A7F4-92E4BE19AC60}" presName="hierChild5" presStyleCnt="0"/>
      <dgm:spPr/>
    </dgm:pt>
    <dgm:pt modelId="{C1470907-BE3B-4057-8390-69E41D0A29D0}" type="pres">
      <dgm:prSet presAssocID="{07359ADC-2920-468E-B56A-F6B4E25A31E8}" presName="hierChild3" presStyleCnt="0"/>
      <dgm:spPr/>
    </dgm:pt>
  </dgm:ptLst>
  <dgm:cxnLst>
    <dgm:cxn modelId="{74B8073B-C87C-4FEF-9B4A-966437BAB951}" type="presOf" srcId="{CF4C0200-C488-4448-A7F4-92E4BE19AC60}" destId="{65135E29-8F7C-48BA-9838-71D8766CD45A}" srcOrd="0" destOrd="0" presId="urn:microsoft.com/office/officeart/2005/8/layout/orgChart1"/>
    <dgm:cxn modelId="{86E41F12-D4E5-4E60-9811-E93563760169}" type="presOf" srcId="{05BA221E-CA22-45D3-A086-F48DA75A3DE6}" destId="{E8BD57AE-83BF-4072-8887-75ECFCFF6DB9}" srcOrd="0" destOrd="0" presId="urn:microsoft.com/office/officeart/2005/8/layout/orgChart1"/>
    <dgm:cxn modelId="{FEA84FFB-B5BD-40A1-BEF3-FCE4AA506BAE}" type="presOf" srcId="{14B3CD2C-4858-4929-AA7D-004787E8ACC2}" destId="{CEF1BF1B-7D76-4646-975A-EF711F9E2966}" srcOrd="0" destOrd="0" presId="urn:microsoft.com/office/officeart/2005/8/layout/orgChart1"/>
    <dgm:cxn modelId="{3B6E3278-3D6E-4D48-AED8-8072CBBDF6C8}" type="presOf" srcId="{C3A96FBD-EF1D-4622-A763-07A297AA0844}" destId="{35327BC1-41BD-4541-A001-C3B608A2DEE0}" srcOrd="0" destOrd="0" presId="urn:microsoft.com/office/officeart/2005/8/layout/orgChart1"/>
    <dgm:cxn modelId="{094F7DF6-86DB-40EC-BBEB-8C7ABD120171}" type="presOf" srcId="{62EA7570-3F65-47BC-8C7B-D6F6B1262920}" destId="{48EE0A08-56B1-4969-9B4C-5085575CCEE4}" srcOrd="0" destOrd="0" presId="urn:microsoft.com/office/officeart/2005/8/layout/orgChart1"/>
    <dgm:cxn modelId="{72EA961C-30AC-495B-80B9-1ED94457ADD0}" type="presOf" srcId="{F3D1B01F-0AAF-468C-8BC1-205E5528C7EF}" destId="{0DE6040E-0D75-42D1-B730-5F3E9214AF56}" srcOrd="1" destOrd="0" presId="urn:microsoft.com/office/officeart/2005/8/layout/orgChart1"/>
    <dgm:cxn modelId="{59C77EB1-A18C-4DED-9255-05ACD9EAD167}" type="presOf" srcId="{CF4C0200-C488-4448-A7F4-92E4BE19AC60}" destId="{9B660429-EF72-46C5-9DFF-41971267BD35}" srcOrd="1" destOrd="0" presId="urn:microsoft.com/office/officeart/2005/8/layout/orgChart1"/>
    <dgm:cxn modelId="{36A5F7B4-C016-4AFC-AEA5-6AF8FD915252}" type="presOf" srcId="{730508E2-0126-408D-BCF0-C19F830F5E17}" destId="{57C05C39-F152-4225-A9E4-68608E829D1D}" srcOrd="1" destOrd="0" presId="urn:microsoft.com/office/officeart/2005/8/layout/orgChart1"/>
    <dgm:cxn modelId="{CC3F7EA9-15F7-44C1-BDC6-227413090970}" srcId="{07359ADC-2920-468E-B56A-F6B4E25A31E8}" destId="{CF4C0200-C488-4448-A7F4-92E4BE19AC60}" srcOrd="2" destOrd="0" parTransId="{F0B2E52E-F3AF-4E00-AF68-AE9DD888A53B}" sibTransId="{F263BD59-04E2-42BA-A381-2E62F7B3B5CF}"/>
    <dgm:cxn modelId="{4CA6FDDD-54EF-4BD4-AA63-F741EC65F449}" type="presOf" srcId="{C3A96FBD-EF1D-4622-A763-07A297AA0844}" destId="{90E7EA6B-72F3-4453-A93D-7A2FF33ED431}" srcOrd="1" destOrd="0" presId="urn:microsoft.com/office/officeart/2005/8/layout/orgChart1"/>
    <dgm:cxn modelId="{B78C47EE-FD88-4E61-A209-BD9A24CB277A}" type="presOf" srcId="{F22060FB-6568-47E9-92E4-50369EC75274}" destId="{B491C03B-A220-4BD4-9D7C-44AEDAB6D0FC}" srcOrd="1" destOrd="0" presId="urn:microsoft.com/office/officeart/2005/8/layout/orgChart1"/>
    <dgm:cxn modelId="{64B4D7CD-F8DC-4860-B7EB-1F80746E55AE}" srcId="{07359ADC-2920-468E-B56A-F6B4E25A31E8}" destId="{C3A96FBD-EF1D-4622-A763-07A297AA0844}" srcOrd="1" destOrd="0" parTransId="{F64E771C-3805-47D4-AE5C-C40D82684FDD}" sibTransId="{7023389A-4351-4EA8-88B8-DA5342AC4E72}"/>
    <dgm:cxn modelId="{126E47DE-E75C-4D79-9DB7-4CBE598A2CF1}" srcId="{C3A96FBD-EF1D-4622-A763-07A297AA0844}" destId="{9CB291E9-4CEF-42AD-A683-1FB929519B4D}" srcOrd="0" destOrd="0" parTransId="{D21EFE01-3E0D-417D-A247-F8DF42851CE3}" sibTransId="{887A0A01-22CC-4A91-84A8-9A5000BADB7E}"/>
    <dgm:cxn modelId="{2A1CA3BD-F9A6-4549-82F0-5D752E2E4131}" type="presOf" srcId="{0992238F-30BA-4C20-B92D-E2DA0B3A7804}" destId="{6C39B5A5-B4D6-41AF-A20E-B11875A7B266}" srcOrd="0" destOrd="0" presId="urn:microsoft.com/office/officeart/2005/8/layout/orgChart1"/>
    <dgm:cxn modelId="{BC6AD960-D4E1-41A0-8371-B0C25956A933}" type="presOf" srcId="{CE8D0BC5-11B2-4219-93D4-2BB8E7FC0B1E}" destId="{6E17452E-B2E6-4AC9-B46F-618C62624001}" srcOrd="1" destOrd="0" presId="urn:microsoft.com/office/officeart/2005/8/layout/orgChart1"/>
    <dgm:cxn modelId="{361FDC89-AA7B-4828-ACB9-18DE221449B8}" type="presOf" srcId="{9BC72916-6158-4209-B1C4-0236A865AA8F}" destId="{F122827D-0142-41E8-9396-7A1E4798EC0B}" srcOrd="0" destOrd="0" presId="urn:microsoft.com/office/officeart/2005/8/layout/orgChart1"/>
    <dgm:cxn modelId="{03558ECE-FFF0-45BB-822F-196582C9CD0A}" type="presOf" srcId="{A8CCD696-DAC4-4A79-BAD2-46F86B9D2494}" destId="{BD2FB85F-6967-4EA1-A547-727D0968BD64}" srcOrd="0" destOrd="0" presId="urn:microsoft.com/office/officeart/2005/8/layout/orgChart1"/>
    <dgm:cxn modelId="{4BB38E95-5F2D-4403-BBB6-702A41ECB6EB}" type="presOf" srcId="{730508E2-0126-408D-BCF0-C19F830F5E17}" destId="{B8B8C1F7-D323-4CB1-A46F-4E37DEAF07FA}" srcOrd="0" destOrd="0" presId="urn:microsoft.com/office/officeart/2005/8/layout/orgChart1"/>
    <dgm:cxn modelId="{DB44BC21-46F6-43A5-81C7-D86D1F3CD033}" type="presOf" srcId="{E5B76636-CE7F-4415-94C5-45A169B947F6}" destId="{C6C2BE16-F7B9-4C9A-8CCA-053FF6145185}" srcOrd="0" destOrd="0" presId="urn:microsoft.com/office/officeart/2005/8/layout/orgChart1"/>
    <dgm:cxn modelId="{4245A7F0-3945-4323-A332-481C55C769BD}" srcId="{62EA7570-3F65-47BC-8C7B-D6F6B1262920}" destId="{07359ADC-2920-468E-B56A-F6B4E25A31E8}" srcOrd="0" destOrd="0" parTransId="{9E3B3100-5CF0-43C5-9E42-0BB82FAA733D}" sibTransId="{44A124FE-6254-4D65-89AF-69F8EA175A9F}"/>
    <dgm:cxn modelId="{9EFEE0ED-E50C-4799-BBFC-B12583F8DD28}" type="presOf" srcId="{CE8D0BC5-11B2-4219-93D4-2BB8E7FC0B1E}" destId="{152DD6AD-3384-4333-87EB-7B613244BEC3}" srcOrd="0" destOrd="0" presId="urn:microsoft.com/office/officeart/2005/8/layout/orgChart1"/>
    <dgm:cxn modelId="{87D7EA14-4BEE-4A5A-B4A4-F87218E47885}" srcId="{A04BBB1A-7A10-4C5E-9288-009F5AAD60C9}" destId="{F3D1B01F-0AAF-468C-8BC1-205E5528C7EF}" srcOrd="3" destOrd="0" parTransId="{0C863D1A-A32E-4F93-8E53-FB26F423FA3E}" sibTransId="{76BDE79D-0EA1-409A-AC50-C63FF66C3F5E}"/>
    <dgm:cxn modelId="{D8A74E5C-D8A6-4E91-8DAD-DDD357CE1A47}" type="presOf" srcId="{9CB291E9-4CEF-42AD-A683-1FB929519B4D}" destId="{183B528B-13AE-4F4A-A719-FC4D06045DCE}" srcOrd="0" destOrd="0" presId="urn:microsoft.com/office/officeart/2005/8/layout/orgChart1"/>
    <dgm:cxn modelId="{7BD4818C-A59D-4B45-9FDD-29B6E83C52E5}" type="presOf" srcId="{58B3531C-B501-4E96-AEB4-314BEDEF07E7}" destId="{7352C8B3-7FA1-46D6-8E74-593B0F98A261}" srcOrd="1" destOrd="0" presId="urn:microsoft.com/office/officeart/2005/8/layout/orgChart1"/>
    <dgm:cxn modelId="{B9D1D112-3E65-4CED-BBE2-A9D4DF04914C}" type="presOf" srcId="{A7222DB8-A8F1-4881-A3FB-1D0EF288DBAD}" destId="{98F1D502-6F3D-4350-8690-2BC92088F883}" srcOrd="0" destOrd="0" presId="urn:microsoft.com/office/officeart/2005/8/layout/orgChart1"/>
    <dgm:cxn modelId="{49D54CC9-3F94-406C-824A-46589FDA8F39}" srcId="{A04BBB1A-7A10-4C5E-9288-009F5AAD60C9}" destId="{58B3531C-B501-4E96-AEB4-314BEDEF07E7}" srcOrd="5" destOrd="0" parTransId="{A8CCD696-DAC4-4A79-BAD2-46F86B9D2494}" sibTransId="{645593BB-3359-424E-AF05-BC916CBF9C66}"/>
    <dgm:cxn modelId="{362E51E4-AD41-44A9-B880-7DB2B167C1EF}" srcId="{07359ADC-2920-468E-B56A-F6B4E25A31E8}" destId="{9BC72916-6158-4209-B1C4-0236A865AA8F}" srcOrd="0" destOrd="0" parTransId="{0992238F-30BA-4C20-B92D-E2DA0B3A7804}" sibTransId="{7381A0B3-9531-4EFB-B543-7593D2C5239B}"/>
    <dgm:cxn modelId="{3C7FF9C2-06DB-42A6-8418-4343686D2303}" type="presOf" srcId="{07359ADC-2920-468E-B56A-F6B4E25A31E8}" destId="{DDCF00E7-53A5-4633-8140-0E128AE39184}" srcOrd="0" destOrd="0" presId="urn:microsoft.com/office/officeart/2005/8/layout/orgChart1"/>
    <dgm:cxn modelId="{9B6EFB03-31ED-4C7C-AD79-F3E9F623C6C6}" type="presOf" srcId="{F0B2E52E-F3AF-4E00-AF68-AE9DD888A53B}" destId="{8C340339-EFCA-4843-B8B4-66283FD87CDD}" srcOrd="0" destOrd="0" presId="urn:microsoft.com/office/officeart/2005/8/layout/orgChart1"/>
    <dgm:cxn modelId="{FE6BF8E3-352E-432D-BD6F-8E2B92C80319}" type="presOf" srcId="{BBA27648-88E4-4580-9F23-67538BD018CA}" destId="{90DE8656-7319-44CF-9B3E-528E2D1734F6}" srcOrd="0" destOrd="0" presId="urn:microsoft.com/office/officeart/2005/8/layout/orgChart1"/>
    <dgm:cxn modelId="{984B3700-8E60-4685-82AD-35A212FD4D2C}" type="presOf" srcId="{F22060FB-6568-47E9-92E4-50369EC75274}" destId="{7D40F192-0572-4291-B5C8-88E4A28F44BF}" srcOrd="0" destOrd="0" presId="urn:microsoft.com/office/officeart/2005/8/layout/orgChart1"/>
    <dgm:cxn modelId="{DEBD2A1D-ECA4-48BC-936E-97A93CAD8E41}" srcId="{A04BBB1A-7A10-4C5E-9288-009F5AAD60C9}" destId="{A7222DB8-A8F1-4881-A3FB-1D0EF288DBAD}" srcOrd="1" destOrd="0" parTransId="{BBA27648-88E4-4580-9F23-67538BD018CA}" sibTransId="{82262398-72E9-4B5D-AE61-D5E9286BAAE6}"/>
    <dgm:cxn modelId="{91B5959B-CD68-4239-BDD3-60790C52F742}" srcId="{A04BBB1A-7A10-4C5E-9288-009F5AAD60C9}" destId="{CCFBD59E-E30C-4A96-8777-D7E5922889BA}" srcOrd="2" destOrd="0" parTransId="{EC5C4E3B-7B8A-49DB-9D14-0C4FDBF0957C}" sibTransId="{057E59C0-13B0-48DE-B164-240DCE5882A5}"/>
    <dgm:cxn modelId="{FFBCE36F-24D9-40F3-BB57-8A742EA90C68}" type="presOf" srcId="{7C25E85A-89C2-49A6-AE70-DF5D5F67A6AC}" destId="{19CA4D58-EE2D-4EDE-A3B7-C3F1421CFA4D}" srcOrd="0" destOrd="0" presId="urn:microsoft.com/office/officeart/2005/8/layout/orgChart1"/>
    <dgm:cxn modelId="{CFD88E26-A4D4-4D02-BCCB-A90B44D21CAC}" type="presOf" srcId="{CCFBD59E-E30C-4A96-8777-D7E5922889BA}" destId="{33F55D0D-0A1A-4D8E-9902-4C1D26B157BD}" srcOrd="1" destOrd="0" presId="urn:microsoft.com/office/officeart/2005/8/layout/orgChart1"/>
    <dgm:cxn modelId="{E6F7F780-35D5-4D2D-9D1D-E1A8243BE12A}" type="presOf" srcId="{F3D1B01F-0AAF-468C-8BC1-205E5528C7EF}" destId="{E898B805-0AA1-4630-AD24-2B88AE33CAB6}" srcOrd="0" destOrd="0" presId="urn:microsoft.com/office/officeart/2005/8/layout/orgChart1"/>
    <dgm:cxn modelId="{6C371D63-D75C-42F4-A4A7-AB5D58C6BF49}" type="presOf" srcId="{D21EFE01-3E0D-417D-A247-F8DF42851CE3}" destId="{E6648A6E-7E50-4CA6-A0C9-27753A100EC3}" srcOrd="0" destOrd="0" presId="urn:microsoft.com/office/officeart/2005/8/layout/orgChart1"/>
    <dgm:cxn modelId="{B12CF563-6740-4B10-90B4-0C9BE1F83AFA}" srcId="{A04BBB1A-7A10-4C5E-9288-009F5AAD60C9}" destId="{F22060FB-6568-47E9-92E4-50369EC75274}" srcOrd="0" destOrd="0" parTransId="{14B3CD2C-4858-4929-AA7D-004787E8ACC2}" sibTransId="{25579EEE-D86A-46DB-8C7A-2630BE2C6C61}"/>
    <dgm:cxn modelId="{3C5739E9-48FC-463B-8202-B186B31C1054}" type="presOf" srcId="{CCFBD59E-E30C-4A96-8777-D7E5922889BA}" destId="{30D49DEB-C48D-4902-939D-C4FD6854EC62}" srcOrd="0" destOrd="0" presId="urn:microsoft.com/office/officeart/2005/8/layout/orgChart1"/>
    <dgm:cxn modelId="{7953F636-FF9C-4D74-89D9-AF5E2276F297}" type="presOf" srcId="{9CB291E9-4CEF-42AD-A683-1FB929519B4D}" destId="{318AD029-1360-4B29-906B-46B771460429}" srcOrd="1" destOrd="0" presId="urn:microsoft.com/office/officeart/2005/8/layout/orgChart1"/>
    <dgm:cxn modelId="{7FA71A88-02FF-4D91-A633-736C1C054E17}" type="presOf" srcId="{0C863D1A-A32E-4F93-8E53-FB26F423FA3E}" destId="{628F2279-BDBC-4476-96AA-AD6C76151A6E}" srcOrd="0" destOrd="0" presId="urn:microsoft.com/office/officeart/2005/8/layout/orgChart1"/>
    <dgm:cxn modelId="{62E25121-84A6-4F6D-BF9A-C769F827E84C}" type="presOf" srcId="{9BC72916-6158-4209-B1C4-0236A865AA8F}" destId="{E4A31295-BF7B-4FD6-B9BC-DD66DF5612E0}" srcOrd="1" destOrd="0" presId="urn:microsoft.com/office/officeart/2005/8/layout/orgChart1"/>
    <dgm:cxn modelId="{5E8F801F-38C1-4CBE-B789-2FFD2F1DC06B}" type="presOf" srcId="{58B3531C-B501-4E96-AEB4-314BEDEF07E7}" destId="{100746F0-4447-4E49-A6A7-47647B19C95B}" srcOrd="0" destOrd="0" presId="urn:microsoft.com/office/officeart/2005/8/layout/orgChart1"/>
    <dgm:cxn modelId="{8EE198FE-2F38-4D05-B0CD-891DA489B288}" type="presOf" srcId="{F64E771C-3805-47D4-AE5C-C40D82684FDD}" destId="{FA71B366-66E9-40F5-8723-D0E91C9F0102}" srcOrd="0" destOrd="0" presId="urn:microsoft.com/office/officeart/2005/8/layout/orgChart1"/>
    <dgm:cxn modelId="{DF099F06-10E4-42C3-8FFD-EC6420712768}" type="presOf" srcId="{A04BBB1A-7A10-4C5E-9288-009F5AAD60C9}" destId="{4BE598F9-500E-4203-8105-E2A85D947C1A}" srcOrd="0" destOrd="0" presId="urn:microsoft.com/office/officeart/2005/8/layout/orgChart1"/>
    <dgm:cxn modelId="{37AFCF12-A8B6-44C4-8CC5-D1A9B743FA05}" srcId="{9CB291E9-4CEF-42AD-A683-1FB929519B4D}" destId="{A04BBB1A-7A10-4C5E-9288-009F5AAD60C9}" srcOrd="0" destOrd="0" parTransId="{E5B76636-CE7F-4415-94C5-45A169B947F6}" sibTransId="{3A55D5ED-393B-4E8A-AA96-6DCCC14114FD}"/>
    <dgm:cxn modelId="{81A3621E-835E-466E-B629-163DFD31B4FC}" type="presOf" srcId="{07359ADC-2920-468E-B56A-F6B4E25A31E8}" destId="{E8497EDF-6E9D-4B57-B942-5F31A2D34A96}" srcOrd="1" destOrd="0" presId="urn:microsoft.com/office/officeart/2005/8/layout/orgChart1"/>
    <dgm:cxn modelId="{FD264D01-3CD2-4B26-9E39-4580164BD964}" type="presOf" srcId="{A7222DB8-A8F1-4881-A3FB-1D0EF288DBAD}" destId="{334C2EC4-2F6C-4EBB-9DED-D81AA0B8ED2F}" srcOrd="1" destOrd="0" presId="urn:microsoft.com/office/officeart/2005/8/layout/orgChart1"/>
    <dgm:cxn modelId="{F02FFAFC-CAEA-4424-A5B2-184A73D800EB}" srcId="{A04BBB1A-7A10-4C5E-9288-009F5AAD60C9}" destId="{CE8D0BC5-11B2-4219-93D4-2BB8E7FC0B1E}" srcOrd="4" destOrd="0" parTransId="{7C25E85A-89C2-49A6-AE70-DF5D5F67A6AC}" sibTransId="{0E5FB8D4-4933-44DA-A761-25B07FB7A03C}"/>
    <dgm:cxn modelId="{E3D7CB24-465D-4D30-96DB-79C9F63F2E3A}" type="presOf" srcId="{A04BBB1A-7A10-4C5E-9288-009F5AAD60C9}" destId="{9D382EA7-6208-4DB1-A1E2-A8B90128AD6F}" srcOrd="1" destOrd="0" presId="urn:microsoft.com/office/officeart/2005/8/layout/orgChart1"/>
    <dgm:cxn modelId="{11BC0E0D-76C2-476E-9ECA-DD5BFA650C0D}" srcId="{F3D1B01F-0AAF-468C-8BC1-205E5528C7EF}" destId="{730508E2-0126-408D-BCF0-C19F830F5E17}" srcOrd="0" destOrd="0" parTransId="{05BA221E-CA22-45D3-A086-F48DA75A3DE6}" sibTransId="{AC9CDCD5-D56C-44DA-BDB1-5F9F03D8B4A5}"/>
    <dgm:cxn modelId="{27B6A71F-5EEB-494D-94D3-C9770DA440D3}" type="presOf" srcId="{EC5C4E3B-7B8A-49DB-9D14-0C4FDBF0957C}" destId="{CAB227C5-6466-47D2-A5D9-A8FFB912C8C5}" srcOrd="0" destOrd="0" presId="urn:microsoft.com/office/officeart/2005/8/layout/orgChart1"/>
    <dgm:cxn modelId="{29664912-5212-4B0F-AA6F-057CC447C434}" type="presParOf" srcId="{48EE0A08-56B1-4969-9B4C-5085575CCEE4}" destId="{2F884522-B67D-4C20-A260-288E0CBC19D4}" srcOrd="0" destOrd="0" presId="urn:microsoft.com/office/officeart/2005/8/layout/orgChart1"/>
    <dgm:cxn modelId="{BB082355-DA07-4420-BF71-07ED0ECF846B}" type="presParOf" srcId="{2F884522-B67D-4C20-A260-288E0CBC19D4}" destId="{CF6A0429-C3DA-48D0-9B29-74A2A96766C8}" srcOrd="0" destOrd="0" presId="urn:microsoft.com/office/officeart/2005/8/layout/orgChart1"/>
    <dgm:cxn modelId="{C11CCB4F-26F4-4310-BEB7-04E3E2E83CD1}" type="presParOf" srcId="{CF6A0429-C3DA-48D0-9B29-74A2A96766C8}" destId="{DDCF00E7-53A5-4633-8140-0E128AE39184}" srcOrd="0" destOrd="0" presId="urn:microsoft.com/office/officeart/2005/8/layout/orgChart1"/>
    <dgm:cxn modelId="{214D94FF-0E18-4BD6-B1A7-19B97E6219E1}" type="presParOf" srcId="{CF6A0429-C3DA-48D0-9B29-74A2A96766C8}" destId="{E8497EDF-6E9D-4B57-B942-5F31A2D34A96}" srcOrd="1" destOrd="0" presId="urn:microsoft.com/office/officeart/2005/8/layout/orgChart1"/>
    <dgm:cxn modelId="{23D24A2E-AD50-445E-9A1F-559B70073839}" type="presParOf" srcId="{2F884522-B67D-4C20-A260-288E0CBC19D4}" destId="{E5B32058-1789-4F15-98AA-E69BB512BDBA}" srcOrd="1" destOrd="0" presId="urn:microsoft.com/office/officeart/2005/8/layout/orgChart1"/>
    <dgm:cxn modelId="{52BE746B-3B8D-4000-88EF-823B4BE391B3}" type="presParOf" srcId="{E5B32058-1789-4F15-98AA-E69BB512BDBA}" destId="{6C39B5A5-B4D6-41AF-A20E-B11875A7B266}" srcOrd="0" destOrd="0" presId="urn:microsoft.com/office/officeart/2005/8/layout/orgChart1"/>
    <dgm:cxn modelId="{A890A784-4AC3-4616-9485-526F6784A4EE}" type="presParOf" srcId="{E5B32058-1789-4F15-98AA-E69BB512BDBA}" destId="{92B54256-0348-409C-A090-59D96AB54052}" srcOrd="1" destOrd="0" presId="urn:microsoft.com/office/officeart/2005/8/layout/orgChart1"/>
    <dgm:cxn modelId="{E6EDCEBD-CC5A-4D97-A933-7276AB605F09}" type="presParOf" srcId="{92B54256-0348-409C-A090-59D96AB54052}" destId="{2140D7B1-FF28-4E30-B2EE-4D21722CCE01}" srcOrd="0" destOrd="0" presId="urn:microsoft.com/office/officeart/2005/8/layout/orgChart1"/>
    <dgm:cxn modelId="{E90E9749-25C9-437B-A479-80144E0D43B3}" type="presParOf" srcId="{2140D7B1-FF28-4E30-B2EE-4D21722CCE01}" destId="{F122827D-0142-41E8-9396-7A1E4798EC0B}" srcOrd="0" destOrd="0" presId="urn:microsoft.com/office/officeart/2005/8/layout/orgChart1"/>
    <dgm:cxn modelId="{5B761E78-82BD-494B-8323-DED9587D953A}" type="presParOf" srcId="{2140D7B1-FF28-4E30-B2EE-4D21722CCE01}" destId="{E4A31295-BF7B-4FD6-B9BC-DD66DF5612E0}" srcOrd="1" destOrd="0" presId="urn:microsoft.com/office/officeart/2005/8/layout/orgChart1"/>
    <dgm:cxn modelId="{79C872D0-27EB-4D9A-8CCA-F8484FD033F2}" type="presParOf" srcId="{92B54256-0348-409C-A090-59D96AB54052}" destId="{8EFEA63B-B912-409B-B4B2-D7228DDF51C0}" srcOrd="1" destOrd="0" presId="urn:microsoft.com/office/officeart/2005/8/layout/orgChart1"/>
    <dgm:cxn modelId="{899254A2-CD71-469F-BDD3-C7E4B87B7B08}" type="presParOf" srcId="{92B54256-0348-409C-A090-59D96AB54052}" destId="{50850567-F5A8-4050-9E17-96D93DDA02AA}" srcOrd="2" destOrd="0" presId="urn:microsoft.com/office/officeart/2005/8/layout/orgChart1"/>
    <dgm:cxn modelId="{3123AEEE-52E9-4D3D-A2B7-1697A603F262}" type="presParOf" srcId="{E5B32058-1789-4F15-98AA-E69BB512BDBA}" destId="{FA71B366-66E9-40F5-8723-D0E91C9F0102}" srcOrd="2" destOrd="0" presId="urn:microsoft.com/office/officeart/2005/8/layout/orgChart1"/>
    <dgm:cxn modelId="{A74E79CB-C383-41A0-91F7-BA93CA866B1F}" type="presParOf" srcId="{E5B32058-1789-4F15-98AA-E69BB512BDBA}" destId="{AE8F8586-CFCA-413F-B72E-25F3D89DC357}" srcOrd="3" destOrd="0" presId="urn:microsoft.com/office/officeart/2005/8/layout/orgChart1"/>
    <dgm:cxn modelId="{F76EA88F-0FBB-4229-B757-4CE658C2CA50}" type="presParOf" srcId="{AE8F8586-CFCA-413F-B72E-25F3D89DC357}" destId="{CE5874B8-A3DD-4B84-8856-9A2B0F2255DD}" srcOrd="0" destOrd="0" presId="urn:microsoft.com/office/officeart/2005/8/layout/orgChart1"/>
    <dgm:cxn modelId="{ED9C7B40-AFB5-41D1-A82A-3355B94319A4}" type="presParOf" srcId="{CE5874B8-A3DD-4B84-8856-9A2B0F2255DD}" destId="{35327BC1-41BD-4541-A001-C3B608A2DEE0}" srcOrd="0" destOrd="0" presId="urn:microsoft.com/office/officeart/2005/8/layout/orgChart1"/>
    <dgm:cxn modelId="{235A4D53-12C3-4209-AAA3-063B968D0E6C}" type="presParOf" srcId="{CE5874B8-A3DD-4B84-8856-9A2B0F2255DD}" destId="{90E7EA6B-72F3-4453-A93D-7A2FF33ED431}" srcOrd="1" destOrd="0" presId="urn:microsoft.com/office/officeart/2005/8/layout/orgChart1"/>
    <dgm:cxn modelId="{5AC64434-73DF-43F7-9021-D18BFB4D1B29}" type="presParOf" srcId="{AE8F8586-CFCA-413F-B72E-25F3D89DC357}" destId="{3B6BDD67-463C-468D-93D5-0107FDEA72B2}" srcOrd="1" destOrd="0" presId="urn:microsoft.com/office/officeart/2005/8/layout/orgChart1"/>
    <dgm:cxn modelId="{E2D4F11B-AB47-47D9-AF47-4C7E3B6A11F1}" type="presParOf" srcId="{3B6BDD67-463C-468D-93D5-0107FDEA72B2}" destId="{E6648A6E-7E50-4CA6-A0C9-27753A100EC3}" srcOrd="0" destOrd="0" presId="urn:microsoft.com/office/officeart/2005/8/layout/orgChart1"/>
    <dgm:cxn modelId="{0AB9A786-A02B-4028-A051-B7565BBBCC72}" type="presParOf" srcId="{3B6BDD67-463C-468D-93D5-0107FDEA72B2}" destId="{3AA13A24-2D83-401F-8645-06D32B26D3AA}" srcOrd="1" destOrd="0" presId="urn:microsoft.com/office/officeart/2005/8/layout/orgChart1"/>
    <dgm:cxn modelId="{E2BDD32F-54A0-439E-8360-33A2E0C9B2A4}" type="presParOf" srcId="{3AA13A24-2D83-401F-8645-06D32B26D3AA}" destId="{5234C695-E090-451A-B20E-F864EFCE82C7}" srcOrd="0" destOrd="0" presId="urn:microsoft.com/office/officeart/2005/8/layout/orgChart1"/>
    <dgm:cxn modelId="{BEA87603-CA73-47AA-84DF-760A52ACD9F8}" type="presParOf" srcId="{5234C695-E090-451A-B20E-F864EFCE82C7}" destId="{183B528B-13AE-4F4A-A719-FC4D06045DCE}" srcOrd="0" destOrd="0" presId="urn:microsoft.com/office/officeart/2005/8/layout/orgChart1"/>
    <dgm:cxn modelId="{0C66E783-3D03-4D7D-BE34-38C1A3A479AA}" type="presParOf" srcId="{5234C695-E090-451A-B20E-F864EFCE82C7}" destId="{318AD029-1360-4B29-906B-46B771460429}" srcOrd="1" destOrd="0" presId="urn:microsoft.com/office/officeart/2005/8/layout/orgChart1"/>
    <dgm:cxn modelId="{BC45859C-50FB-4CCE-8491-6A13BF1BCFDD}" type="presParOf" srcId="{3AA13A24-2D83-401F-8645-06D32B26D3AA}" destId="{83B7B523-4D57-4370-8E3C-8BB9607B0655}" srcOrd="1" destOrd="0" presId="urn:microsoft.com/office/officeart/2005/8/layout/orgChart1"/>
    <dgm:cxn modelId="{7506BA24-6163-44AA-9285-9BD9F8017795}" type="presParOf" srcId="{83B7B523-4D57-4370-8E3C-8BB9607B0655}" destId="{C6C2BE16-F7B9-4C9A-8CCA-053FF6145185}" srcOrd="0" destOrd="0" presId="urn:microsoft.com/office/officeart/2005/8/layout/orgChart1"/>
    <dgm:cxn modelId="{92F3896D-EBD1-4677-824C-BA5CDB71F5E8}" type="presParOf" srcId="{83B7B523-4D57-4370-8E3C-8BB9607B0655}" destId="{A9D67F01-4D78-4A94-A86D-0CD297A947A1}" srcOrd="1" destOrd="0" presId="urn:microsoft.com/office/officeart/2005/8/layout/orgChart1"/>
    <dgm:cxn modelId="{C4242AC4-ED9D-462A-9705-CA6980AB2B5C}" type="presParOf" srcId="{A9D67F01-4D78-4A94-A86D-0CD297A947A1}" destId="{90BFAB76-9EE1-49C8-A5BB-493A3ED2CD98}" srcOrd="0" destOrd="0" presId="urn:microsoft.com/office/officeart/2005/8/layout/orgChart1"/>
    <dgm:cxn modelId="{D0289E2F-B1AB-4B70-962B-C5B14BFF2993}" type="presParOf" srcId="{90BFAB76-9EE1-49C8-A5BB-493A3ED2CD98}" destId="{4BE598F9-500E-4203-8105-E2A85D947C1A}" srcOrd="0" destOrd="0" presId="urn:microsoft.com/office/officeart/2005/8/layout/orgChart1"/>
    <dgm:cxn modelId="{17EBECA7-EF92-4F35-849C-B2CC77B59FF2}" type="presParOf" srcId="{90BFAB76-9EE1-49C8-A5BB-493A3ED2CD98}" destId="{9D382EA7-6208-4DB1-A1E2-A8B90128AD6F}" srcOrd="1" destOrd="0" presId="urn:microsoft.com/office/officeart/2005/8/layout/orgChart1"/>
    <dgm:cxn modelId="{BAB10D0D-A434-460E-8305-21FB7766EC12}" type="presParOf" srcId="{A9D67F01-4D78-4A94-A86D-0CD297A947A1}" destId="{FB89712F-854A-447B-9DE3-3C148A9A6744}" srcOrd="1" destOrd="0" presId="urn:microsoft.com/office/officeart/2005/8/layout/orgChart1"/>
    <dgm:cxn modelId="{F32C139D-7C29-4264-B166-B6A2365A24D3}" type="presParOf" srcId="{FB89712F-854A-447B-9DE3-3C148A9A6744}" destId="{90DE8656-7319-44CF-9B3E-528E2D1734F6}" srcOrd="0" destOrd="0" presId="urn:microsoft.com/office/officeart/2005/8/layout/orgChart1"/>
    <dgm:cxn modelId="{74C245AF-B9C6-45E8-9E41-B817EBC62B49}" type="presParOf" srcId="{FB89712F-854A-447B-9DE3-3C148A9A6744}" destId="{08EE863A-DAA4-4700-990A-DDD144ACC496}" srcOrd="1" destOrd="0" presId="urn:microsoft.com/office/officeart/2005/8/layout/orgChart1"/>
    <dgm:cxn modelId="{EA44A4D9-63AA-44FE-9F04-BBC13D800F30}" type="presParOf" srcId="{08EE863A-DAA4-4700-990A-DDD144ACC496}" destId="{CC1C93C2-B177-4EC9-B16E-F9E974D56AEE}" srcOrd="0" destOrd="0" presId="urn:microsoft.com/office/officeart/2005/8/layout/orgChart1"/>
    <dgm:cxn modelId="{B6558026-3F03-4D62-8D1A-855862BB604E}" type="presParOf" srcId="{CC1C93C2-B177-4EC9-B16E-F9E974D56AEE}" destId="{98F1D502-6F3D-4350-8690-2BC92088F883}" srcOrd="0" destOrd="0" presId="urn:microsoft.com/office/officeart/2005/8/layout/orgChart1"/>
    <dgm:cxn modelId="{D3E9896E-8A28-406A-9C3A-269EDF814301}" type="presParOf" srcId="{CC1C93C2-B177-4EC9-B16E-F9E974D56AEE}" destId="{334C2EC4-2F6C-4EBB-9DED-D81AA0B8ED2F}" srcOrd="1" destOrd="0" presId="urn:microsoft.com/office/officeart/2005/8/layout/orgChart1"/>
    <dgm:cxn modelId="{1F84A3F1-5005-4D82-B896-1653118268F5}" type="presParOf" srcId="{08EE863A-DAA4-4700-990A-DDD144ACC496}" destId="{62662545-227F-421E-AEC8-A4395C0D4C21}" srcOrd="1" destOrd="0" presId="urn:microsoft.com/office/officeart/2005/8/layout/orgChart1"/>
    <dgm:cxn modelId="{3F86C08E-235A-40E3-887A-720FCBD72D31}" type="presParOf" srcId="{08EE863A-DAA4-4700-990A-DDD144ACC496}" destId="{085F3615-3D75-467E-961B-AC0D51B4796A}" srcOrd="2" destOrd="0" presId="urn:microsoft.com/office/officeart/2005/8/layout/orgChart1"/>
    <dgm:cxn modelId="{EFFCF39C-E445-4FAF-AFD9-6D06221F87D4}" type="presParOf" srcId="{FB89712F-854A-447B-9DE3-3C148A9A6744}" destId="{CAB227C5-6466-47D2-A5D9-A8FFB912C8C5}" srcOrd="2" destOrd="0" presId="urn:microsoft.com/office/officeart/2005/8/layout/orgChart1"/>
    <dgm:cxn modelId="{12106EC4-6887-4EF0-8DE6-28AC6128B291}" type="presParOf" srcId="{FB89712F-854A-447B-9DE3-3C148A9A6744}" destId="{2BA055D0-7553-4600-B18E-D14B1391AA05}" srcOrd="3" destOrd="0" presId="urn:microsoft.com/office/officeart/2005/8/layout/orgChart1"/>
    <dgm:cxn modelId="{B59897A8-327C-48C2-9305-A125DABCAA19}" type="presParOf" srcId="{2BA055D0-7553-4600-B18E-D14B1391AA05}" destId="{EAF67B3E-530F-4607-9E61-2732F425C5E4}" srcOrd="0" destOrd="0" presId="urn:microsoft.com/office/officeart/2005/8/layout/orgChart1"/>
    <dgm:cxn modelId="{F4A1D459-59C1-4E4F-AEA1-B39F8F55C24A}" type="presParOf" srcId="{EAF67B3E-530F-4607-9E61-2732F425C5E4}" destId="{30D49DEB-C48D-4902-939D-C4FD6854EC62}" srcOrd="0" destOrd="0" presId="urn:microsoft.com/office/officeart/2005/8/layout/orgChart1"/>
    <dgm:cxn modelId="{DA8AFA12-BDA7-4813-BEB5-EA5BB360A751}" type="presParOf" srcId="{EAF67B3E-530F-4607-9E61-2732F425C5E4}" destId="{33F55D0D-0A1A-4D8E-9902-4C1D26B157BD}" srcOrd="1" destOrd="0" presId="urn:microsoft.com/office/officeart/2005/8/layout/orgChart1"/>
    <dgm:cxn modelId="{40FF6B13-1AEE-40BC-B54F-0EB628767BF7}" type="presParOf" srcId="{2BA055D0-7553-4600-B18E-D14B1391AA05}" destId="{67A94CF3-A4F0-4EA8-AA24-8C93C94AB331}" srcOrd="1" destOrd="0" presId="urn:microsoft.com/office/officeart/2005/8/layout/orgChart1"/>
    <dgm:cxn modelId="{428BF87C-1E2D-44D7-ABD3-6D2DB8F3FB7F}" type="presParOf" srcId="{2BA055D0-7553-4600-B18E-D14B1391AA05}" destId="{E3B2C40B-1E75-4C5F-8747-F2822AEFC883}" srcOrd="2" destOrd="0" presId="urn:microsoft.com/office/officeart/2005/8/layout/orgChart1"/>
    <dgm:cxn modelId="{35FAB368-CE5A-4136-BCE7-AD7DC8BE4F36}" type="presParOf" srcId="{FB89712F-854A-447B-9DE3-3C148A9A6744}" destId="{628F2279-BDBC-4476-96AA-AD6C76151A6E}" srcOrd="4" destOrd="0" presId="urn:microsoft.com/office/officeart/2005/8/layout/orgChart1"/>
    <dgm:cxn modelId="{DA875551-3CEB-4308-A446-083132ABD6AD}" type="presParOf" srcId="{FB89712F-854A-447B-9DE3-3C148A9A6744}" destId="{9442993D-AC27-4D9C-97C5-83651F95B5A6}" srcOrd="5" destOrd="0" presId="urn:microsoft.com/office/officeart/2005/8/layout/orgChart1"/>
    <dgm:cxn modelId="{B6098AA4-2096-42F4-AD9F-90E2FAA4F984}" type="presParOf" srcId="{9442993D-AC27-4D9C-97C5-83651F95B5A6}" destId="{D3512F38-D80D-4B7E-B7CA-BFED241ECC9B}" srcOrd="0" destOrd="0" presId="urn:microsoft.com/office/officeart/2005/8/layout/orgChart1"/>
    <dgm:cxn modelId="{D94B71D7-54C9-4F69-B190-548D93DC8C2C}" type="presParOf" srcId="{D3512F38-D80D-4B7E-B7CA-BFED241ECC9B}" destId="{E898B805-0AA1-4630-AD24-2B88AE33CAB6}" srcOrd="0" destOrd="0" presId="urn:microsoft.com/office/officeart/2005/8/layout/orgChart1"/>
    <dgm:cxn modelId="{42777403-84CB-401F-9BD4-6F22A0D4FA08}" type="presParOf" srcId="{D3512F38-D80D-4B7E-B7CA-BFED241ECC9B}" destId="{0DE6040E-0D75-42D1-B730-5F3E9214AF56}" srcOrd="1" destOrd="0" presId="urn:microsoft.com/office/officeart/2005/8/layout/orgChart1"/>
    <dgm:cxn modelId="{405E9EF7-2B35-4291-A0D6-EFEC63D27297}" type="presParOf" srcId="{9442993D-AC27-4D9C-97C5-83651F95B5A6}" destId="{659C8571-FE0B-4B28-892B-7480435D8C19}" srcOrd="1" destOrd="0" presId="urn:microsoft.com/office/officeart/2005/8/layout/orgChart1"/>
    <dgm:cxn modelId="{92B09EAC-70B7-423C-B40A-0B5949397D86}" type="presParOf" srcId="{659C8571-FE0B-4B28-892B-7480435D8C19}" destId="{E8BD57AE-83BF-4072-8887-75ECFCFF6DB9}" srcOrd="0" destOrd="0" presId="urn:microsoft.com/office/officeart/2005/8/layout/orgChart1"/>
    <dgm:cxn modelId="{2EEE0DEC-D44A-4EF7-A989-564B70222005}" type="presParOf" srcId="{659C8571-FE0B-4B28-892B-7480435D8C19}" destId="{D8E0C80B-0021-4315-9298-2A19DB33DFEC}" srcOrd="1" destOrd="0" presId="urn:microsoft.com/office/officeart/2005/8/layout/orgChart1"/>
    <dgm:cxn modelId="{2E4A113E-EBE0-46CF-809D-98871EBBEC93}" type="presParOf" srcId="{D8E0C80B-0021-4315-9298-2A19DB33DFEC}" destId="{C20E2408-5380-4014-9CC8-308CD52FBE06}" srcOrd="0" destOrd="0" presId="urn:microsoft.com/office/officeart/2005/8/layout/orgChart1"/>
    <dgm:cxn modelId="{862852FE-B8D0-4D7C-8BA4-B3E53DE88E75}" type="presParOf" srcId="{C20E2408-5380-4014-9CC8-308CD52FBE06}" destId="{B8B8C1F7-D323-4CB1-A46F-4E37DEAF07FA}" srcOrd="0" destOrd="0" presId="urn:microsoft.com/office/officeart/2005/8/layout/orgChart1"/>
    <dgm:cxn modelId="{21C378CE-EB5B-4CA9-82C5-AE3B831A87CC}" type="presParOf" srcId="{C20E2408-5380-4014-9CC8-308CD52FBE06}" destId="{57C05C39-F152-4225-A9E4-68608E829D1D}" srcOrd="1" destOrd="0" presId="urn:microsoft.com/office/officeart/2005/8/layout/orgChart1"/>
    <dgm:cxn modelId="{B195E332-4B44-4A18-95C7-14DE5B50B925}" type="presParOf" srcId="{D8E0C80B-0021-4315-9298-2A19DB33DFEC}" destId="{707606D0-248C-45C5-9CA7-C7444B48CC49}" srcOrd="1" destOrd="0" presId="urn:microsoft.com/office/officeart/2005/8/layout/orgChart1"/>
    <dgm:cxn modelId="{6FD3CFAF-B6C5-46DD-87C9-0092EAE42557}" type="presParOf" srcId="{D8E0C80B-0021-4315-9298-2A19DB33DFEC}" destId="{8D17F9D9-1AFC-4332-9BDC-AF4D56EBABC3}" srcOrd="2" destOrd="0" presId="urn:microsoft.com/office/officeart/2005/8/layout/orgChart1"/>
    <dgm:cxn modelId="{BD646EE6-D9E7-4385-A9FF-D670E1F2C0D8}" type="presParOf" srcId="{9442993D-AC27-4D9C-97C5-83651F95B5A6}" destId="{DEFB03A6-0CF2-44EA-AEDE-AE1683031BE4}" srcOrd="2" destOrd="0" presId="urn:microsoft.com/office/officeart/2005/8/layout/orgChart1"/>
    <dgm:cxn modelId="{5CD44831-B1A1-4300-BFAD-20A6391107A9}" type="presParOf" srcId="{FB89712F-854A-447B-9DE3-3C148A9A6744}" destId="{19CA4D58-EE2D-4EDE-A3B7-C3F1421CFA4D}" srcOrd="6" destOrd="0" presId="urn:microsoft.com/office/officeart/2005/8/layout/orgChart1"/>
    <dgm:cxn modelId="{7DA0FECF-5A0A-41F7-9FE6-8F17B131C8EE}" type="presParOf" srcId="{FB89712F-854A-447B-9DE3-3C148A9A6744}" destId="{AC65FABE-D52A-4F64-BF59-C8297F7CAA32}" srcOrd="7" destOrd="0" presId="urn:microsoft.com/office/officeart/2005/8/layout/orgChart1"/>
    <dgm:cxn modelId="{366AFEBF-2D6D-4D8F-A4C9-C2C92E6FD51D}" type="presParOf" srcId="{AC65FABE-D52A-4F64-BF59-C8297F7CAA32}" destId="{F81EFEF5-62F7-47F5-AD83-8EF50EB4AE64}" srcOrd="0" destOrd="0" presId="urn:microsoft.com/office/officeart/2005/8/layout/orgChart1"/>
    <dgm:cxn modelId="{202510BD-DE2C-4A0E-8B56-3F614C17B7CA}" type="presParOf" srcId="{F81EFEF5-62F7-47F5-AD83-8EF50EB4AE64}" destId="{152DD6AD-3384-4333-87EB-7B613244BEC3}" srcOrd="0" destOrd="0" presId="urn:microsoft.com/office/officeart/2005/8/layout/orgChart1"/>
    <dgm:cxn modelId="{4F78B362-6D42-4F50-B993-111A723EA3CA}" type="presParOf" srcId="{F81EFEF5-62F7-47F5-AD83-8EF50EB4AE64}" destId="{6E17452E-B2E6-4AC9-B46F-618C62624001}" srcOrd="1" destOrd="0" presId="urn:microsoft.com/office/officeart/2005/8/layout/orgChart1"/>
    <dgm:cxn modelId="{E6605948-8741-4F9F-B6BA-A09C21DA0BA2}" type="presParOf" srcId="{AC65FABE-D52A-4F64-BF59-C8297F7CAA32}" destId="{994C6C14-BCB0-4535-8557-3F4FF818950E}" srcOrd="1" destOrd="0" presId="urn:microsoft.com/office/officeart/2005/8/layout/orgChart1"/>
    <dgm:cxn modelId="{FF6831B5-7558-4507-8652-72D51F9E9F9E}" type="presParOf" srcId="{AC65FABE-D52A-4F64-BF59-C8297F7CAA32}" destId="{8B78BD0D-0761-4CDC-949A-629C96BAC080}" srcOrd="2" destOrd="0" presId="urn:microsoft.com/office/officeart/2005/8/layout/orgChart1"/>
    <dgm:cxn modelId="{F7687FBC-DD7F-412A-BC7B-4AAB5D7C4331}" type="presParOf" srcId="{FB89712F-854A-447B-9DE3-3C148A9A6744}" destId="{BD2FB85F-6967-4EA1-A547-727D0968BD64}" srcOrd="8" destOrd="0" presId="urn:microsoft.com/office/officeart/2005/8/layout/orgChart1"/>
    <dgm:cxn modelId="{4BCE22A4-3C2B-435A-875F-5C003B5982F4}" type="presParOf" srcId="{FB89712F-854A-447B-9DE3-3C148A9A6744}" destId="{7161A018-29DA-46F0-9762-5916A6D67D48}" srcOrd="9" destOrd="0" presId="urn:microsoft.com/office/officeart/2005/8/layout/orgChart1"/>
    <dgm:cxn modelId="{086E6874-B8FF-4B1F-83BE-12A3CA71F8A5}" type="presParOf" srcId="{7161A018-29DA-46F0-9762-5916A6D67D48}" destId="{81ACE178-D138-4FDB-B2EC-55899AC71FF4}" srcOrd="0" destOrd="0" presId="urn:microsoft.com/office/officeart/2005/8/layout/orgChart1"/>
    <dgm:cxn modelId="{08F7D58E-2DD0-4326-B95B-5728385DEC9D}" type="presParOf" srcId="{81ACE178-D138-4FDB-B2EC-55899AC71FF4}" destId="{100746F0-4447-4E49-A6A7-47647B19C95B}" srcOrd="0" destOrd="0" presId="urn:microsoft.com/office/officeart/2005/8/layout/orgChart1"/>
    <dgm:cxn modelId="{9B36246A-C1CB-461C-B24C-F18320AA4755}" type="presParOf" srcId="{81ACE178-D138-4FDB-B2EC-55899AC71FF4}" destId="{7352C8B3-7FA1-46D6-8E74-593B0F98A261}" srcOrd="1" destOrd="0" presId="urn:microsoft.com/office/officeart/2005/8/layout/orgChart1"/>
    <dgm:cxn modelId="{7A9A7077-3A7C-4181-872A-38962E2D92B1}" type="presParOf" srcId="{7161A018-29DA-46F0-9762-5916A6D67D48}" destId="{BBB5DA4F-30E8-48B5-BD50-ED4529369C16}" srcOrd="1" destOrd="0" presId="urn:microsoft.com/office/officeart/2005/8/layout/orgChart1"/>
    <dgm:cxn modelId="{4B36C243-DC20-4A54-85D4-549437260FCC}" type="presParOf" srcId="{7161A018-29DA-46F0-9762-5916A6D67D48}" destId="{5F619BDC-E7D7-434B-BE02-535D56B4F7B5}" srcOrd="2" destOrd="0" presId="urn:microsoft.com/office/officeart/2005/8/layout/orgChart1"/>
    <dgm:cxn modelId="{2EA94432-A0D6-4953-A57B-F376F2F750D2}" type="presParOf" srcId="{A9D67F01-4D78-4A94-A86D-0CD297A947A1}" destId="{B00368D4-FC9C-40FA-914B-93FCC4CB2624}" srcOrd="2" destOrd="0" presId="urn:microsoft.com/office/officeart/2005/8/layout/orgChart1"/>
    <dgm:cxn modelId="{F76B787C-FAAB-473E-B3C6-D99C27833638}" type="presParOf" srcId="{B00368D4-FC9C-40FA-914B-93FCC4CB2624}" destId="{CEF1BF1B-7D76-4646-975A-EF711F9E2966}" srcOrd="0" destOrd="0" presId="urn:microsoft.com/office/officeart/2005/8/layout/orgChart1"/>
    <dgm:cxn modelId="{183A2DEA-5FFC-4EE5-8E3A-4935999B682E}" type="presParOf" srcId="{B00368D4-FC9C-40FA-914B-93FCC4CB2624}" destId="{D261192E-DC5E-49EB-8B49-88D0FD51F5EF}" srcOrd="1" destOrd="0" presId="urn:microsoft.com/office/officeart/2005/8/layout/orgChart1"/>
    <dgm:cxn modelId="{557E90E7-718C-40ED-8F45-C622F113DB3A}" type="presParOf" srcId="{D261192E-DC5E-49EB-8B49-88D0FD51F5EF}" destId="{69228F17-EDE5-4D0C-BB2A-A7858544F201}" srcOrd="0" destOrd="0" presId="urn:microsoft.com/office/officeart/2005/8/layout/orgChart1"/>
    <dgm:cxn modelId="{D5909001-BC0B-4C37-940A-001B2F949ED4}" type="presParOf" srcId="{69228F17-EDE5-4D0C-BB2A-A7858544F201}" destId="{7D40F192-0572-4291-B5C8-88E4A28F44BF}" srcOrd="0" destOrd="0" presId="urn:microsoft.com/office/officeart/2005/8/layout/orgChart1"/>
    <dgm:cxn modelId="{47744A92-08FC-4867-ABFF-CF1C9A19F3C5}" type="presParOf" srcId="{69228F17-EDE5-4D0C-BB2A-A7858544F201}" destId="{B491C03B-A220-4BD4-9D7C-44AEDAB6D0FC}" srcOrd="1" destOrd="0" presId="urn:microsoft.com/office/officeart/2005/8/layout/orgChart1"/>
    <dgm:cxn modelId="{88917E1D-088A-49F4-A9B9-E6DF13F30777}" type="presParOf" srcId="{D261192E-DC5E-49EB-8B49-88D0FD51F5EF}" destId="{3442501B-DDD8-49EF-8874-6BF3AED4245D}" srcOrd="1" destOrd="0" presId="urn:microsoft.com/office/officeart/2005/8/layout/orgChart1"/>
    <dgm:cxn modelId="{1C0421DD-D821-4BF7-8A33-695FAED4D50D}" type="presParOf" srcId="{D261192E-DC5E-49EB-8B49-88D0FD51F5EF}" destId="{138B2B5D-CFB3-4934-83A2-80D0A0178DCA}" srcOrd="2" destOrd="0" presId="urn:microsoft.com/office/officeart/2005/8/layout/orgChart1"/>
    <dgm:cxn modelId="{03160B6E-C4F2-444E-ADE5-7E062F7A453C}" type="presParOf" srcId="{3AA13A24-2D83-401F-8645-06D32B26D3AA}" destId="{CD341EAD-94F0-453B-98F8-1EE6C725F6A4}" srcOrd="2" destOrd="0" presId="urn:microsoft.com/office/officeart/2005/8/layout/orgChart1"/>
    <dgm:cxn modelId="{EC1AD479-F335-42CC-80BB-107A1C79B5F7}" type="presParOf" srcId="{AE8F8586-CFCA-413F-B72E-25F3D89DC357}" destId="{062D4A6C-7AAA-439A-BB49-AE472050F822}" srcOrd="2" destOrd="0" presId="urn:microsoft.com/office/officeart/2005/8/layout/orgChart1"/>
    <dgm:cxn modelId="{3800A627-C31E-4885-8B18-85B645CFEC64}" type="presParOf" srcId="{E5B32058-1789-4F15-98AA-E69BB512BDBA}" destId="{8C340339-EFCA-4843-B8B4-66283FD87CDD}" srcOrd="4" destOrd="0" presId="urn:microsoft.com/office/officeart/2005/8/layout/orgChart1"/>
    <dgm:cxn modelId="{E24440CD-DFAB-46B4-9A8F-50609B8F959B}" type="presParOf" srcId="{E5B32058-1789-4F15-98AA-E69BB512BDBA}" destId="{90A14464-35FD-404E-BBF8-D37FB9ED8414}" srcOrd="5" destOrd="0" presId="urn:microsoft.com/office/officeart/2005/8/layout/orgChart1"/>
    <dgm:cxn modelId="{54A9CC40-CC4C-413B-9B62-D7F8EA37B52E}" type="presParOf" srcId="{90A14464-35FD-404E-BBF8-D37FB9ED8414}" destId="{5C9EAA55-0D23-4C15-A459-297D0B1E3F6E}" srcOrd="0" destOrd="0" presId="urn:microsoft.com/office/officeart/2005/8/layout/orgChart1"/>
    <dgm:cxn modelId="{4A50B076-FE16-48D6-AE84-A831F0F0A78E}" type="presParOf" srcId="{5C9EAA55-0D23-4C15-A459-297D0B1E3F6E}" destId="{65135E29-8F7C-48BA-9838-71D8766CD45A}" srcOrd="0" destOrd="0" presId="urn:microsoft.com/office/officeart/2005/8/layout/orgChart1"/>
    <dgm:cxn modelId="{888983F7-672D-4C49-BA9F-8E6FC38F9385}" type="presParOf" srcId="{5C9EAA55-0D23-4C15-A459-297D0B1E3F6E}" destId="{9B660429-EF72-46C5-9DFF-41971267BD35}" srcOrd="1" destOrd="0" presId="urn:microsoft.com/office/officeart/2005/8/layout/orgChart1"/>
    <dgm:cxn modelId="{E6961E2B-5F5B-4E92-B4CA-968FA0F0EAB9}" type="presParOf" srcId="{90A14464-35FD-404E-BBF8-D37FB9ED8414}" destId="{DE3DA401-D24B-4E6B-906B-62E623623248}" srcOrd="1" destOrd="0" presId="urn:microsoft.com/office/officeart/2005/8/layout/orgChart1"/>
    <dgm:cxn modelId="{9D788FD0-9B48-4D9F-BB15-59D265F89D62}" type="presParOf" srcId="{90A14464-35FD-404E-BBF8-D37FB9ED8414}" destId="{39DDF2AF-5F94-4290-BEB6-6892AB5526FC}" srcOrd="2" destOrd="0" presId="urn:microsoft.com/office/officeart/2005/8/layout/orgChart1"/>
    <dgm:cxn modelId="{B5BF5BE4-7739-4DA9-A8C6-C0F2496E24E0}" type="presParOf" srcId="{2F884522-B67D-4C20-A260-288E0CBC19D4}" destId="{C1470907-BE3B-4057-8390-69E41D0A29D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340339-EFCA-4843-B8B4-66283FD87CDD}">
      <dsp:nvSpPr>
        <dsp:cNvPr id="0" name=""/>
        <dsp:cNvSpPr/>
      </dsp:nvSpPr>
      <dsp:spPr>
        <a:xfrm>
          <a:off x="4571999" y="624863"/>
          <a:ext cx="1505935" cy="2613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680"/>
              </a:lnTo>
              <a:lnTo>
                <a:pt x="1505935" y="130680"/>
              </a:lnTo>
              <a:lnTo>
                <a:pt x="1505935" y="26136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F1BF1B-7D76-4646-975A-EF711F9E2966}">
      <dsp:nvSpPr>
        <dsp:cNvPr id="0" name=""/>
        <dsp:cNvSpPr/>
      </dsp:nvSpPr>
      <dsp:spPr>
        <a:xfrm>
          <a:off x="4441319" y="3275808"/>
          <a:ext cx="130680" cy="572504"/>
        </a:xfrm>
        <a:custGeom>
          <a:avLst/>
          <a:gdLst/>
          <a:ahLst/>
          <a:cxnLst/>
          <a:rect l="0" t="0" r="0" b="0"/>
          <a:pathLst>
            <a:path>
              <a:moveTo>
                <a:pt x="130680" y="0"/>
              </a:moveTo>
              <a:lnTo>
                <a:pt x="130680" y="572504"/>
              </a:lnTo>
              <a:lnTo>
                <a:pt x="0" y="57250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2FB85F-6967-4EA1-A547-727D0968BD64}">
      <dsp:nvSpPr>
        <dsp:cNvPr id="0" name=""/>
        <dsp:cNvSpPr/>
      </dsp:nvSpPr>
      <dsp:spPr>
        <a:xfrm>
          <a:off x="4572000" y="3275808"/>
          <a:ext cx="3011871" cy="11450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4328"/>
              </a:lnTo>
              <a:lnTo>
                <a:pt x="3011871" y="1014328"/>
              </a:lnTo>
              <a:lnTo>
                <a:pt x="3011871" y="1145009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CA4D58-EE2D-4EDE-A3B7-C3F1421CFA4D}">
      <dsp:nvSpPr>
        <dsp:cNvPr id="0" name=""/>
        <dsp:cNvSpPr/>
      </dsp:nvSpPr>
      <dsp:spPr>
        <a:xfrm>
          <a:off x="4572000" y="3275808"/>
          <a:ext cx="1505935" cy="11450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4328"/>
              </a:lnTo>
              <a:lnTo>
                <a:pt x="1505935" y="1014328"/>
              </a:lnTo>
              <a:lnTo>
                <a:pt x="1505935" y="1145009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BD57AE-83BF-4072-8887-75ECFCFF6DB9}">
      <dsp:nvSpPr>
        <dsp:cNvPr id="0" name=""/>
        <dsp:cNvSpPr/>
      </dsp:nvSpPr>
      <dsp:spPr>
        <a:xfrm>
          <a:off x="4526280" y="5043105"/>
          <a:ext cx="91440" cy="2613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136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8F2279-BDBC-4476-96AA-AD6C76151A6E}">
      <dsp:nvSpPr>
        <dsp:cNvPr id="0" name=""/>
        <dsp:cNvSpPr/>
      </dsp:nvSpPr>
      <dsp:spPr>
        <a:xfrm>
          <a:off x="4526280" y="3275808"/>
          <a:ext cx="91440" cy="114500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45009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B227C5-6466-47D2-A5D9-A8FFB912C8C5}">
      <dsp:nvSpPr>
        <dsp:cNvPr id="0" name=""/>
        <dsp:cNvSpPr/>
      </dsp:nvSpPr>
      <dsp:spPr>
        <a:xfrm>
          <a:off x="3066064" y="3275808"/>
          <a:ext cx="1505935" cy="1145009"/>
        </a:xfrm>
        <a:custGeom>
          <a:avLst/>
          <a:gdLst/>
          <a:ahLst/>
          <a:cxnLst/>
          <a:rect l="0" t="0" r="0" b="0"/>
          <a:pathLst>
            <a:path>
              <a:moveTo>
                <a:pt x="1505935" y="0"/>
              </a:moveTo>
              <a:lnTo>
                <a:pt x="1505935" y="1014328"/>
              </a:lnTo>
              <a:lnTo>
                <a:pt x="0" y="1014328"/>
              </a:lnTo>
              <a:lnTo>
                <a:pt x="0" y="1145009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DE8656-7319-44CF-9B3E-528E2D1734F6}">
      <dsp:nvSpPr>
        <dsp:cNvPr id="0" name=""/>
        <dsp:cNvSpPr/>
      </dsp:nvSpPr>
      <dsp:spPr>
        <a:xfrm>
          <a:off x="1560128" y="3275808"/>
          <a:ext cx="3011871" cy="1145009"/>
        </a:xfrm>
        <a:custGeom>
          <a:avLst/>
          <a:gdLst/>
          <a:ahLst/>
          <a:cxnLst/>
          <a:rect l="0" t="0" r="0" b="0"/>
          <a:pathLst>
            <a:path>
              <a:moveTo>
                <a:pt x="3011871" y="0"/>
              </a:moveTo>
              <a:lnTo>
                <a:pt x="3011871" y="1014328"/>
              </a:lnTo>
              <a:lnTo>
                <a:pt x="0" y="1014328"/>
              </a:lnTo>
              <a:lnTo>
                <a:pt x="0" y="1145009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C2BE16-F7B9-4C9A-8CCA-053FF6145185}">
      <dsp:nvSpPr>
        <dsp:cNvPr id="0" name=""/>
        <dsp:cNvSpPr/>
      </dsp:nvSpPr>
      <dsp:spPr>
        <a:xfrm>
          <a:off x="4526279" y="2392160"/>
          <a:ext cx="91440" cy="2613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136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648A6E-7E50-4CA6-A0C9-27753A100EC3}">
      <dsp:nvSpPr>
        <dsp:cNvPr id="0" name=""/>
        <dsp:cNvSpPr/>
      </dsp:nvSpPr>
      <dsp:spPr>
        <a:xfrm>
          <a:off x="4526279" y="1508512"/>
          <a:ext cx="91440" cy="2613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136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71B366-66E9-40F5-8723-D0E91C9F0102}">
      <dsp:nvSpPr>
        <dsp:cNvPr id="0" name=""/>
        <dsp:cNvSpPr/>
      </dsp:nvSpPr>
      <dsp:spPr>
        <a:xfrm>
          <a:off x="4526279" y="624863"/>
          <a:ext cx="91440" cy="2613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136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39B5A5-B4D6-41AF-A20E-B11875A7B266}">
      <dsp:nvSpPr>
        <dsp:cNvPr id="0" name=""/>
        <dsp:cNvSpPr/>
      </dsp:nvSpPr>
      <dsp:spPr>
        <a:xfrm>
          <a:off x="3066064" y="624863"/>
          <a:ext cx="1505935" cy="261360"/>
        </a:xfrm>
        <a:custGeom>
          <a:avLst/>
          <a:gdLst/>
          <a:ahLst/>
          <a:cxnLst/>
          <a:rect l="0" t="0" r="0" b="0"/>
          <a:pathLst>
            <a:path>
              <a:moveTo>
                <a:pt x="1505935" y="0"/>
              </a:moveTo>
              <a:lnTo>
                <a:pt x="1505935" y="130680"/>
              </a:lnTo>
              <a:lnTo>
                <a:pt x="0" y="130680"/>
              </a:lnTo>
              <a:lnTo>
                <a:pt x="0" y="26136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CF00E7-53A5-4633-8140-0E128AE39184}">
      <dsp:nvSpPr>
        <dsp:cNvPr id="0" name=""/>
        <dsp:cNvSpPr/>
      </dsp:nvSpPr>
      <dsp:spPr>
        <a:xfrm>
          <a:off x="3949712" y="2576"/>
          <a:ext cx="1244575" cy="622287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Педрада  </a:t>
          </a:r>
          <a:endParaRPr kumimoji="0" lang="uk-UA" altLang="ru-RU" sz="11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3949712" y="2576"/>
        <a:ext cx="1244575" cy="622287"/>
      </dsp:txXfrm>
    </dsp:sp>
    <dsp:sp modelId="{F122827D-0142-41E8-9396-7A1E4798EC0B}">
      <dsp:nvSpPr>
        <dsp:cNvPr id="0" name=""/>
        <dsp:cNvSpPr/>
      </dsp:nvSpPr>
      <dsp:spPr>
        <a:xfrm>
          <a:off x="2443776" y="886224"/>
          <a:ext cx="1244575" cy="622287"/>
        </a:xfrm>
        <a:prstGeom prst="rect">
          <a:avLst/>
        </a:prstGeom>
        <a:solidFill>
          <a:schemeClr val="accent3"/>
        </a:solidFill>
        <a:ln w="25400" cap="flat" cmpd="sng" algn="ctr">
          <a:solidFill>
            <a:schemeClr val="l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Адміністрація школи </a:t>
          </a:r>
          <a:endParaRPr kumimoji="0" lang="uk-UA" altLang="ru-RU" sz="11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2443776" y="886224"/>
        <a:ext cx="1244575" cy="622287"/>
      </dsp:txXfrm>
    </dsp:sp>
    <dsp:sp modelId="{35327BC1-41BD-4541-A001-C3B608A2DEE0}">
      <dsp:nvSpPr>
        <dsp:cNvPr id="0" name=""/>
        <dsp:cNvSpPr/>
      </dsp:nvSpPr>
      <dsp:spPr>
        <a:xfrm>
          <a:off x="3949712" y="886224"/>
          <a:ext cx="1244575" cy="622287"/>
        </a:xfrm>
        <a:prstGeom prst="rect">
          <a:avLst/>
        </a:prstGeom>
        <a:solidFill>
          <a:schemeClr val="accent3"/>
        </a:solidFill>
        <a:ln w="25400" cap="flat" cmpd="sng" algn="ctr">
          <a:solidFill>
            <a:schemeClr val="l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Батьківська громадськість  </a:t>
          </a:r>
          <a:endParaRPr kumimoji="0" lang="uk-UA" altLang="ru-RU" sz="11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3949712" y="886224"/>
        <a:ext cx="1244575" cy="622287"/>
      </dsp:txXfrm>
    </dsp:sp>
    <dsp:sp modelId="{183B528B-13AE-4F4A-A719-FC4D06045DCE}">
      <dsp:nvSpPr>
        <dsp:cNvPr id="0" name=""/>
        <dsp:cNvSpPr/>
      </dsp:nvSpPr>
      <dsp:spPr>
        <a:xfrm>
          <a:off x="3949712" y="1769872"/>
          <a:ext cx="1244575" cy="622287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l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sz="11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Рада школи </a:t>
          </a:r>
          <a:endParaRPr kumimoji="0" lang="uk-UA" altLang="ru-RU" sz="11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3949712" y="1769872"/>
        <a:ext cx="1244575" cy="622287"/>
      </dsp:txXfrm>
    </dsp:sp>
    <dsp:sp modelId="{4BE598F9-500E-4203-8105-E2A85D947C1A}">
      <dsp:nvSpPr>
        <dsp:cNvPr id="0" name=""/>
        <dsp:cNvSpPr/>
      </dsp:nvSpPr>
      <dsp:spPr>
        <a:xfrm>
          <a:off x="3949712" y="2653521"/>
          <a:ext cx="1244575" cy="622287"/>
        </a:xfrm>
        <a:prstGeom prst="rect">
          <a:avLst/>
        </a:prstGeom>
        <a:gradFill rotWithShape="1">
          <a:gsLst>
            <a:gs pos="28000">
              <a:schemeClr val="accent5">
                <a:tint val="18000"/>
                <a:satMod val="120000"/>
                <a:lumMod val="88000"/>
              </a:schemeClr>
            </a:gs>
            <a:gs pos="100000">
              <a:schemeClr val="accent5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5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Президент  шкільного самоврядування </a:t>
          </a:r>
          <a:endParaRPr kumimoji="0" lang="uk-UA" altLang="ru-RU" sz="11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3949712" y="2653521"/>
        <a:ext cx="1244575" cy="622287"/>
      </dsp:txXfrm>
    </dsp:sp>
    <dsp:sp modelId="{98F1D502-6F3D-4350-8690-2BC92088F883}">
      <dsp:nvSpPr>
        <dsp:cNvPr id="0" name=""/>
        <dsp:cNvSpPr/>
      </dsp:nvSpPr>
      <dsp:spPr>
        <a:xfrm>
          <a:off x="937840" y="4420817"/>
          <a:ext cx="1244575" cy="622287"/>
        </a:xfrm>
        <a:prstGeom prst="rect">
          <a:avLst/>
        </a:prstGeom>
        <a:gradFill rotWithShape="1">
          <a:gsLst>
            <a:gs pos="0">
              <a:schemeClr val="accent5">
                <a:lumMod val="95000"/>
              </a:schemeClr>
            </a:gs>
            <a:gs pos="100000">
              <a:schemeClr val="accent5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5">
              <a:shade val="30000"/>
              <a:satMod val="120000"/>
            </a:schemeClr>
          </a:contourClr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Комісія «Дисципліни і порядку» </a:t>
          </a:r>
          <a:endParaRPr kumimoji="0" lang="uk-UA" altLang="ru-RU" sz="11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937840" y="4420817"/>
        <a:ext cx="1244575" cy="622287"/>
      </dsp:txXfrm>
    </dsp:sp>
    <dsp:sp modelId="{30D49DEB-C48D-4902-939D-C4FD6854EC62}">
      <dsp:nvSpPr>
        <dsp:cNvPr id="0" name=""/>
        <dsp:cNvSpPr/>
      </dsp:nvSpPr>
      <dsp:spPr>
        <a:xfrm>
          <a:off x="2443776" y="4420817"/>
          <a:ext cx="1244575" cy="622287"/>
        </a:xfrm>
        <a:prstGeom prst="rect">
          <a:avLst/>
        </a:prstGeom>
        <a:gradFill rotWithShape="1">
          <a:gsLst>
            <a:gs pos="0">
              <a:schemeClr val="accent6">
                <a:lumMod val="95000"/>
              </a:schemeClr>
            </a:gs>
            <a:gs pos="100000">
              <a:schemeClr val="accent6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6">
              <a:shade val="30000"/>
              <a:satMod val="12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sz="11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Комісія                        « Дозвілля»</a:t>
          </a:r>
          <a:endParaRPr kumimoji="0" lang="uk-UA" altLang="ru-RU" sz="11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2443776" y="4420817"/>
        <a:ext cx="1244575" cy="622287"/>
      </dsp:txXfrm>
    </dsp:sp>
    <dsp:sp modelId="{E898B805-0AA1-4630-AD24-2B88AE33CAB6}">
      <dsp:nvSpPr>
        <dsp:cNvPr id="0" name=""/>
        <dsp:cNvSpPr/>
      </dsp:nvSpPr>
      <dsp:spPr>
        <a:xfrm>
          <a:off x="3949712" y="4420817"/>
          <a:ext cx="1244575" cy="622287"/>
        </a:xfrm>
        <a:prstGeom prst="rect">
          <a:avLst/>
        </a:prstGeom>
        <a:gradFill rotWithShape="1">
          <a:gsLst>
            <a:gs pos="0">
              <a:schemeClr val="accent4">
                <a:lumMod val="95000"/>
              </a:schemeClr>
            </a:gs>
            <a:gs pos="100000">
              <a:schemeClr val="accent4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4">
              <a:shade val="30000"/>
              <a:satMod val="120000"/>
            </a:schemeClr>
          </a:contourClr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Комісія                   « Культура і здоров’я» </a:t>
          </a:r>
          <a:endParaRPr kumimoji="0" lang="uk-UA" altLang="ru-RU" sz="11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3949712" y="4420817"/>
        <a:ext cx="1244575" cy="622287"/>
      </dsp:txXfrm>
    </dsp:sp>
    <dsp:sp modelId="{B8B8C1F7-D323-4CB1-A46F-4E37DEAF07FA}">
      <dsp:nvSpPr>
        <dsp:cNvPr id="0" name=""/>
        <dsp:cNvSpPr/>
      </dsp:nvSpPr>
      <dsp:spPr>
        <a:xfrm>
          <a:off x="3949712" y="5304466"/>
          <a:ext cx="1244575" cy="622287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sz="11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Класне учнівське  самоврядування </a:t>
          </a:r>
          <a:endParaRPr kumimoji="0" lang="uk-UA" altLang="ru-RU" sz="11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3949712" y="5304466"/>
        <a:ext cx="1244575" cy="622287"/>
      </dsp:txXfrm>
    </dsp:sp>
    <dsp:sp modelId="{152DD6AD-3384-4333-87EB-7B613244BEC3}">
      <dsp:nvSpPr>
        <dsp:cNvPr id="0" name=""/>
        <dsp:cNvSpPr/>
      </dsp:nvSpPr>
      <dsp:spPr>
        <a:xfrm>
          <a:off x="5455648" y="4420817"/>
          <a:ext cx="1244575" cy="622287"/>
        </a:xfrm>
        <a:prstGeom prst="rect">
          <a:avLst/>
        </a:prstGeom>
        <a:gradFill rotWithShape="1">
          <a:gsLst>
            <a:gs pos="0">
              <a:schemeClr val="accent1">
                <a:lumMod val="95000"/>
              </a:schemeClr>
            </a:gs>
            <a:gs pos="100000">
              <a:schemeClr val="accent1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shade val="30000"/>
              <a:satMod val="12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Комісія                   « Трудова» </a:t>
          </a:r>
          <a:endParaRPr kumimoji="0" lang="uk-UA" altLang="ru-RU" sz="11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5455648" y="4420817"/>
        <a:ext cx="1244575" cy="622287"/>
      </dsp:txXfrm>
    </dsp:sp>
    <dsp:sp modelId="{100746F0-4447-4E49-A6A7-47647B19C95B}">
      <dsp:nvSpPr>
        <dsp:cNvPr id="0" name=""/>
        <dsp:cNvSpPr/>
      </dsp:nvSpPr>
      <dsp:spPr>
        <a:xfrm>
          <a:off x="6961584" y="4420817"/>
          <a:ext cx="1244575" cy="622287"/>
        </a:xfrm>
        <a:prstGeom prst="rect">
          <a:avLst/>
        </a:prstGeom>
        <a:gradFill rotWithShape="1">
          <a:gsLst>
            <a:gs pos="28000">
              <a:schemeClr val="accent5">
                <a:tint val="18000"/>
                <a:satMod val="120000"/>
                <a:lumMod val="88000"/>
              </a:schemeClr>
            </a:gs>
            <a:gs pos="100000">
              <a:schemeClr val="accent5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5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Комісія «Навчальна» </a:t>
          </a:r>
          <a:endParaRPr kumimoji="0" lang="uk-UA" altLang="ru-RU" sz="11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6961584" y="4420817"/>
        <a:ext cx="1244575" cy="622287"/>
      </dsp:txXfrm>
    </dsp:sp>
    <dsp:sp modelId="{7D40F192-0572-4291-B5C8-88E4A28F44BF}">
      <dsp:nvSpPr>
        <dsp:cNvPr id="0" name=""/>
        <dsp:cNvSpPr/>
      </dsp:nvSpPr>
      <dsp:spPr>
        <a:xfrm>
          <a:off x="3196744" y="3537169"/>
          <a:ext cx="1244575" cy="622287"/>
        </a:xfrm>
        <a:prstGeom prst="rect">
          <a:avLst/>
        </a:prstGeom>
        <a:gradFill rotWithShape="1">
          <a:gsLst>
            <a:gs pos="0">
              <a:schemeClr val="accent4">
                <a:lumMod val="95000"/>
              </a:schemeClr>
            </a:gs>
            <a:gs pos="100000">
              <a:schemeClr val="accent4">
                <a:shade val="82000"/>
                <a:satMod val="125000"/>
                <a:lumMod val="74000"/>
              </a:schemeClr>
            </a:gs>
          </a:gsLst>
          <a:lin ang="5400000" scaled="0"/>
        </a:gradFill>
        <a:ln w="9525" cap="flat" cmpd="sng" algn="ctr">
          <a:solidFill>
            <a:schemeClr val="accent4"/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sz="11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Віце-</a:t>
          </a:r>
          <a:r>
            <a:rPr kumimoji="0" lang="uk-UA" altLang="ru-RU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президент </a:t>
          </a:r>
          <a:endParaRPr kumimoji="0" lang="uk-UA" altLang="ru-RU" sz="11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3196744" y="3537169"/>
        <a:ext cx="1244575" cy="622287"/>
      </dsp:txXfrm>
    </dsp:sp>
    <dsp:sp modelId="{65135E29-8F7C-48BA-9838-71D8766CD45A}">
      <dsp:nvSpPr>
        <dsp:cNvPr id="0" name=""/>
        <dsp:cNvSpPr/>
      </dsp:nvSpPr>
      <dsp:spPr>
        <a:xfrm>
          <a:off x="5455648" y="886224"/>
          <a:ext cx="1244575" cy="622287"/>
        </a:xfrm>
        <a:prstGeom prst="rect">
          <a:avLst/>
        </a:prstGeom>
        <a:solidFill>
          <a:schemeClr val="accent3"/>
        </a:solidFill>
        <a:ln w="25400" cap="flat" cmpd="sng" algn="ctr">
          <a:solidFill>
            <a:schemeClr val="l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Педагогічний колектив </a:t>
          </a:r>
          <a:endParaRPr kumimoji="0" lang="uk-UA" altLang="ru-RU" sz="11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5455648" y="886224"/>
        <a:ext cx="1244575" cy="6222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5" name="WordArt 1"/>
          <p:cNvSpPr>
            <a:spLocks noChangeArrowheads="1" noChangeShapeType="1" noTextEdit="1"/>
          </p:cNvSpPr>
          <p:nvPr/>
        </p:nvSpPr>
        <p:spPr bwMode="auto">
          <a:xfrm>
            <a:off x="642910" y="1071546"/>
            <a:ext cx="8143932" cy="2428892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rtl="0"/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Шкільне</a:t>
            </a:r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 </a:t>
            </a:r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самоврядування</a:t>
            </a:r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 </a:t>
            </a:r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2400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1857356" y="3929066"/>
            <a:ext cx="6500858" cy="2643206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>
                        <a:alpha val="60001"/>
                      </a:srgbClr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"ДРУЖБА" </a:t>
            </a:r>
            <a:endParaRPr lang="ru-RU" sz="3600" kern="10" spc="0" dirty="0">
              <a:ln w="12700">
                <a:solidFill>
                  <a:srgbClr val="0000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>
                      <a:alpha val="60001"/>
                    </a:srgbClr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9" name="WordArt 5"/>
          <p:cNvSpPr>
            <a:spLocks noChangeArrowheads="1" noChangeShapeType="1" noTextEdit="1"/>
          </p:cNvSpPr>
          <p:nvPr/>
        </p:nvSpPr>
        <p:spPr bwMode="auto">
          <a:xfrm>
            <a:off x="1500166" y="642918"/>
            <a:ext cx="6643734" cy="785818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1800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/>
                <a:latin typeface="Arial"/>
                <a:cs typeface="Arial"/>
              </a:rPr>
              <a:t>Чугуївська</a:t>
            </a:r>
            <a:r>
              <a:rPr lang="ru-RU" sz="18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/>
                <a:latin typeface="Arial"/>
                <a:cs typeface="Arial"/>
              </a:rPr>
              <a:t> </a:t>
            </a:r>
            <a:r>
              <a:rPr lang="ru-RU" sz="1800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/>
                <a:latin typeface="Arial"/>
                <a:cs typeface="Arial"/>
              </a:rPr>
              <a:t>загальноосвітня</a:t>
            </a:r>
            <a:r>
              <a:rPr lang="ru-RU" sz="18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/>
                <a:latin typeface="Arial"/>
                <a:cs typeface="Arial"/>
              </a:rPr>
              <a:t> школа І- ІІІ </a:t>
            </a:r>
            <a:r>
              <a:rPr lang="ru-RU" sz="1800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/>
                <a:latin typeface="Arial"/>
                <a:cs typeface="Arial"/>
              </a:rPr>
              <a:t>ступенів</a:t>
            </a:r>
            <a:r>
              <a:rPr lang="ru-RU" sz="18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/>
                <a:latin typeface="Arial"/>
                <a:cs typeface="Arial"/>
              </a:rPr>
              <a:t> № 7</a:t>
            </a:r>
            <a:endParaRPr lang="ru-RU" sz="18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6600"/>
              </a:solidFill>
              <a:effectLst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666636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Documents and Settings\User\Рабочий стол\20160212_1448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1" y="1"/>
            <a:ext cx="4714875" cy="3536156"/>
          </a:xfrm>
          <a:prstGeom prst="rect">
            <a:avLst/>
          </a:prstGeom>
          <a:noFill/>
        </p:spPr>
      </p:pic>
      <p:pic>
        <p:nvPicPr>
          <p:cNvPr id="8194" name="Picture 2" descr="F:\фото новые\image (3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00438"/>
            <a:ext cx="4545528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F:\на призентацию\WP_20160930_12_20_23_P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2013" y="3445105"/>
            <a:ext cx="4231987" cy="3412895"/>
          </a:xfrm>
          <a:prstGeom prst="rect">
            <a:avLst/>
          </a:prstGeom>
          <a:noFill/>
        </p:spPr>
      </p:pic>
      <p:pic>
        <p:nvPicPr>
          <p:cNvPr id="5" name="Picture 2" descr="F:\на призентацию\WP_20160930_12_24_27_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2085" y="0"/>
            <a:ext cx="5051671" cy="3286124"/>
          </a:xfrm>
          <a:prstGeom prst="rect">
            <a:avLst/>
          </a:prstGeom>
          <a:noFill/>
        </p:spPr>
      </p:pic>
      <p:pic>
        <p:nvPicPr>
          <p:cNvPr id="6" name="Picture 2" descr="F:\на призентацию\IMG_18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8219" y="0"/>
            <a:ext cx="4595781" cy="3446836"/>
          </a:xfrm>
          <a:prstGeom prst="rect">
            <a:avLst/>
          </a:prstGeom>
          <a:noFill/>
        </p:spPr>
      </p:pic>
      <p:pic>
        <p:nvPicPr>
          <p:cNvPr id="7" name="Picture 3" descr="F:\на призентацию\100_42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71464" y="3143248"/>
            <a:ext cx="5143530" cy="371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на призентацию\WP_20161013_14_08_08_P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"/>
            <a:ext cx="4857753" cy="3492765"/>
          </a:xfrm>
          <a:prstGeom prst="rect">
            <a:avLst/>
          </a:prstGeom>
          <a:noFill/>
        </p:spPr>
      </p:pic>
      <p:pic>
        <p:nvPicPr>
          <p:cNvPr id="3" name="Picture 2" descr="F:\на призентацию\20160420_1119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0"/>
            <a:ext cx="4857752" cy="4286256"/>
          </a:xfrm>
          <a:prstGeom prst="rect">
            <a:avLst/>
          </a:prstGeom>
          <a:noFill/>
        </p:spPr>
      </p:pic>
      <p:pic>
        <p:nvPicPr>
          <p:cNvPr id="4" name="Picture 3" descr="F:\на призентацию\20160420_1028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429124" cy="3429000"/>
          </a:xfrm>
          <a:prstGeom prst="rect">
            <a:avLst/>
          </a:prstGeom>
          <a:noFill/>
        </p:spPr>
      </p:pic>
      <p:pic>
        <p:nvPicPr>
          <p:cNvPr id="5" name="Picture 4" descr="F:\на призентацию\WP_20161027_09_38_05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28457" y="3357562"/>
            <a:ext cx="4815543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фото новые\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6713" y="0"/>
            <a:ext cx="4947287" cy="3786190"/>
          </a:xfrm>
          <a:prstGeom prst="rect">
            <a:avLst/>
          </a:prstGeom>
          <a:noFill/>
        </p:spPr>
      </p:pic>
      <p:pic>
        <p:nvPicPr>
          <p:cNvPr id="7171" name="Picture 3" descr="F:\фото новые\image (5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29124" cy="4745514"/>
          </a:xfrm>
          <a:prstGeom prst="rect">
            <a:avLst/>
          </a:prstGeom>
          <a:noFill/>
        </p:spPr>
      </p:pic>
      <p:pic>
        <p:nvPicPr>
          <p:cNvPr id="7172" name="Picture 4" descr="F:\фото новые\image (1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3571877"/>
            <a:ext cx="4643438" cy="3286124"/>
          </a:xfrm>
          <a:prstGeom prst="rect">
            <a:avLst/>
          </a:prstGeom>
          <a:noFill/>
        </p:spPr>
      </p:pic>
      <p:pic>
        <p:nvPicPr>
          <p:cNvPr id="7173" name="Picture 5" descr="F:\фото новые\image (1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643332"/>
            <a:ext cx="4500562" cy="3214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CitVZ035tm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6446516" cy="3620793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t456F0SC8O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3367200"/>
            <a:ext cx="6215074" cy="34908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F:\самовр\школа\DSC045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500694" cy="3714752"/>
          </a:xfrm>
          <a:prstGeom prst="rect">
            <a:avLst/>
          </a:prstGeom>
          <a:noFill/>
        </p:spPr>
      </p:pic>
      <p:pic>
        <p:nvPicPr>
          <p:cNvPr id="3" name="Picture 2" descr="F:\самовр\школа\DSC045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888" y="3214686"/>
            <a:ext cx="4857112" cy="3643314"/>
          </a:xfrm>
          <a:prstGeom prst="rect">
            <a:avLst/>
          </a:prstGeom>
          <a:noFill/>
        </p:spPr>
      </p:pic>
      <p:pic>
        <p:nvPicPr>
          <p:cNvPr id="4" name="Picture 1" descr="clipart_of_15195_s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86190"/>
            <a:ext cx="4607715" cy="30718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амовр\школа\DSC04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4332" y="3092753"/>
            <a:ext cx="5019668" cy="3765247"/>
          </a:xfrm>
          <a:prstGeom prst="rect">
            <a:avLst/>
          </a:prstGeom>
          <a:noFill/>
        </p:spPr>
      </p:pic>
      <p:pic>
        <p:nvPicPr>
          <p:cNvPr id="1027" name="Picture 3" descr="F:\самовр\школа\DSC045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3429452"/>
          </a:xfrm>
          <a:prstGeom prst="rect">
            <a:avLst/>
          </a:prstGeom>
          <a:noFill/>
        </p:spPr>
      </p:pic>
      <p:pic>
        <p:nvPicPr>
          <p:cNvPr id="6" name="Picture 5" descr="F:\самовр\школа\DSC045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7365" y="0"/>
            <a:ext cx="4666635" cy="3500438"/>
          </a:xfrm>
          <a:prstGeom prst="rect">
            <a:avLst/>
          </a:prstGeom>
          <a:noFill/>
        </p:spPr>
      </p:pic>
      <p:pic>
        <p:nvPicPr>
          <p:cNvPr id="8" name="Picture 3" descr="F:\самовр\школа\DSC045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8548"/>
            <a:ext cx="4572000" cy="34294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самовр\DSC047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90974" cy="3068635"/>
          </a:xfrm>
          <a:prstGeom prst="rect">
            <a:avLst/>
          </a:prstGeom>
          <a:noFill/>
        </p:spPr>
      </p:pic>
      <p:pic>
        <p:nvPicPr>
          <p:cNvPr id="4099" name="Picture 3" descr="F:\самовр\DSC047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2137" y="0"/>
            <a:ext cx="5161863" cy="3871908"/>
          </a:xfrm>
          <a:prstGeom prst="rect">
            <a:avLst/>
          </a:prstGeom>
          <a:noFill/>
        </p:spPr>
      </p:pic>
      <p:pic>
        <p:nvPicPr>
          <p:cNvPr id="4100" name="Picture 4" descr="F:\самовр\DSC047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24825"/>
            <a:ext cx="5376858" cy="4033175"/>
          </a:xfrm>
          <a:prstGeom prst="rect">
            <a:avLst/>
          </a:prstGeom>
          <a:noFill/>
        </p:spPr>
      </p:pic>
      <p:pic>
        <p:nvPicPr>
          <p:cNvPr id="4101" name="Picture 5" descr="F:\самовр\DSC047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2960" y="3414266"/>
            <a:ext cx="4591040" cy="34437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самовр\DSC04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8950" y="0"/>
            <a:ext cx="5365049" cy="3714752"/>
          </a:xfrm>
          <a:prstGeom prst="rect">
            <a:avLst/>
          </a:prstGeom>
          <a:noFill/>
        </p:spPr>
      </p:pic>
      <p:pic>
        <p:nvPicPr>
          <p:cNvPr id="6" name="Picture 4" descr="F:\самовр\DSC047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3116"/>
            <a:ext cx="5333334" cy="4714884"/>
          </a:xfrm>
          <a:prstGeom prst="rect">
            <a:avLst/>
          </a:prstGeom>
          <a:noFill/>
        </p:spPr>
      </p:pic>
      <p:pic>
        <p:nvPicPr>
          <p:cNvPr id="4" name="Picture 2" descr="F:\самовр\3479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3323732"/>
            <a:ext cx="3786182" cy="35342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F:\самовр\школа\DSC04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1714488"/>
            <a:ext cx="5000628" cy="3485310"/>
          </a:xfrm>
          <a:prstGeom prst="rect">
            <a:avLst/>
          </a:prstGeom>
          <a:noFill/>
        </p:spPr>
      </p:pic>
      <p:pic>
        <p:nvPicPr>
          <p:cNvPr id="8" name="Picture 4" descr="C:\Documents and Settings\User\Рабочий стол\20170511_1944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4109"/>
            <a:ext cx="4857720" cy="3433891"/>
          </a:xfrm>
          <a:prstGeom prst="rect">
            <a:avLst/>
          </a:prstGeom>
          <a:noFill/>
        </p:spPr>
      </p:pic>
      <p:pic>
        <p:nvPicPr>
          <p:cNvPr id="3074" name="Picture 2" descr="F:\самовр\59OdcMIrqv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857757" cy="36433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:\самовр\-4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:\самовр\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WordArt 6"/>
          <p:cNvSpPr>
            <a:spLocks noChangeArrowheads="1" noChangeShapeType="1" noTextEdit="1"/>
          </p:cNvSpPr>
          <p:nvPr/>
        </p:nvSpPr>
        <p:spPr bwMode="auto">
          <a:xfrm>
            <a:off x="1785918" y="457200"/>
            <a:ext cx="6286544" cy="10287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ru-RU" sz="24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Наш </a:t>
            </a:r>
            <a:r>
              <a:rPr lang="ru-RU" sz="24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девіз</a:t>
            </a:r>
            <a:r>
              <a:rPr lang="ru-RU" sz="24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:</a:t>
            </a:r>
            <a:endParaRPr lang="ru-RU" sz="2400" kern="10" spc="0" dirty="0">
              <a:ln w="9525">
                <a:noFill/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485" name="WordArt 5"/>
          <p:cNvSpPr>
            <a:spLocks noChangeArrowheads="1" noChangeShapeType="1" noTextEdit="1"/>
          </p:cNvSpPr>
          <p:nvPr/>
        </p:nvSpPr>
        <p:spPr bwMode="auto">
          <a:xfrm>
            <a:off x="1214414" y="1485900"/>
            <a:ext cx="7000924" cy="12001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endParaRPr lang="ru-RU" sz="2000" b="1" kern="10" spc="0" dirty="0" smtClean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 rtl="0"/>
            <a:r>
              <a:rPr lang="ru-RU" sz="2000" b="1" kern="10" spc="0" dirty="0" err="1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Тільки</a:t>
            </a:r>
            <a:r>
              <a:rPr lang="ru-RU" sz="2000" b="1" kern="10" spc="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разом, </a:t>
            </a:r>
            <a:r>
              <a:rPr lang="ru-RU" sz="2000" b="1" kern="10" spc="0" dirty="0" err="1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тільки</a:t>
            </a:r>
            <a:r>
              <a:rPr lang="ru-RU" sz="2000" b="1" kern="10" spc="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2000" b="1" kern="10" spc="0" dirty="0" err="1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дружньо</a:t>
            </a:r>
            <a:r>
              <a:rPr lang="ru-RU" sz="2000" b="1" kern="10" spc="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!</a:t>
            </a:r>
            <a:endParaRPr lang="ru-RU" sz="2000" b="1" kern="10" spc="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484" name="WordArt 4"/>
          <p:cNvSpPr>
            <a:spLocks noChangeArrowheads="1" noChangeShapeType="1" noTextEdit="1"/>
          </p:cNvSpPr>
          <p:nvPr/>
        </p:nvSpPr>
        <p:spPr bwMode="auto">
          <a:xfrm>
            <a:off x="0" y="2686050"/>
            <a:ext cx="4838700" cy="10572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53617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solidFill>
                  <a:srgbClr val="FFFF00">
                    <a:alpha val="89999"/>
                  </a:srgbClr>
                </a:solidFill>
                <a:effectLst/>
                <a:latin typeface="Impact"/>
              </a:rPr>
              <a:t>Наша </a:t>
            </a:r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solidFill>
                  <a:srgbClr val="FFFF00">
                    <a:alpha val="89999"/>
                  </a:srgbClr>
                </a:solidFill>
                <a:effectLst/>
                <a:latin typeface="Impact"/>
              </a:rPr>
              <a:t>емблема</a:t>
            </a:r>
            <a:r>
              <a:rPr lang="ru-RU" sz="3600" kern="10" spc="0" dirty="0" smtClean="0">
                <a:ln w="9525">
                  <a:round/>
                  <a:headEnd/>
                  <a:tailEnd/>
                </a:ln>
                <a:solidFill>
                  <a:srgbClr val="FFFF00">
                    <a:alpha val="89999"/>
                  </a:srgbClr>
                </a:solidFill>
                <a:effectLst/>
                <a:latin typeface="Impact"/>
              </a:rPr>
              <a:t>:</a:t>
            </a:r>
            <a:endParaRPr lang="ru-RU" sz="3600" kern="10" spc="0" dirty="0">
              <a:ln w="9525">
                <a:round/>
                <a:headEnd/>
                <a:tailEnd/>
              </a:ln>
              <a:solidFill>
                <a:srgbClr val="FFFF00">
                  <a:alpha val="89999"/>
                </a:srgbClr>
              </a:solidFill>
              <a:effectLst/>
              <a:latin typeface="Impact"/>
            </a:endParaRPr>
          </a:p>
        </p:txBody>
      </p:sp>
      <p:pic>
        <p:nvPicPr>
          <p:cNvPr id="20483" name="Picture 3" descr="4f620b7b-7ebf-494e-b822-69381dead3c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714752"/>
            <a:ext cx="4000496" cy="2784071"/>
          </a:xfrm>
          <a:prstGeom prst="rect">
            <a:avLst/>
          </a:prstGeom>
          <a:noFill/>
        </p:spPr>
      </p:pic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2686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0" y="3743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0" y="7296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5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405293440"/>
              </p:ext>
            </p:extLst>
          </p:nvPr>
        </p:nvGraphicFramePr>
        <p:xfrm>
          <a:off x="0" y="928671"/>
          <a:ext cx="9144000" cy="5929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570" name="WordArt 42"/>
          <p:cNvSpPr>
            <a:spLocks noChangeArrowheads="1" noChangeShapeType="1" noTextEdit="1"/>
          </p:cNvSpPr>
          <p:nvPr/>
        </p:nvSpPr>
        <p:spPr bwMode="auto">
          <a:xfrm>
            <a:off x="428596" y="0"/>
            <a:ext cx="8286808" cy="92867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Monotype Corsiva"/>
              </a:rPr>
              <a:t>Структура </a:t>
            </a:r>
            <a:r>
              <a:rPr lang="ru-RU" sz="3600" b="1" kern="10" spc="0" dirty="0" err="1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Monotype Corsiva"/>
              </a:rPr>
              <a:t>шкільного</a:t>
            </a:r>
            <a:r>
              <a:rPr lang="ru-RU" sz="3600" b="1" kern="10" spc="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Monotype Corsiva"/>
              </a:rPr>
              <a:t> </a:t>
            </a:r>
            <a:r>
              <a:rPr lang="ru-RU" sz="3600" b="1" kern="10" spc="0" dirty="0" err="1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Monotype Corsiva"/>
              </a:rPr>
              <a:t>самоврядування</a:t>
            </a:r>
            <a:r>
              <a:rPr lang="ru-RU" sz="3600" b="1" kern="10" spc="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Monotype Corsiva"/>
              </a:rPr>
              <a:t>  "Дружба"</a:t>
            </a:r>
            <a:endParaRPr lang="ru-RU" sz="3600" b="1" kern="10" spc="0" dirty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00FF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Monotype Corsiv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самовр\bezymyannyy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901660" cy="6975443"/>
          </a:xfrm>
          <a:prstGeom prst="rect">
            <a:avLst/>
          </a:prstGeom>
          <a:noFill/>
        </p:spPr>
      </p:pic>
      <p:pic>
        <p:nvPicPr>
          <p:cNvPr id="23554" name="Picture 2" descr="G:\самовр\Півньов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90" t="20514" r="2035" b="8869"/>
          <a:stretch/>
        </p:blipFill>
        <p:spPr bwMode="auto">
          <a:xfrm>
            <a:off x="4901660" y="260648"/>
            <a:ext cx="4276028" cy="598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G:\самовр\Бакай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63" t="17303" r="2555" b="12957"/>
          <a:stretch/>
        </p:blipFill>
        <p:spPr bwMode="auto">
          <a:xfrm>
            <a:off x="5364088" y="548680"/>
            <a:ext cx="3698753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0642993">
            <a:off x="36770" y="2158428"/>
            <a:ext cx="5434564" cy="102897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prstTxWarp prst="textWave2">
              <a:avLst/>
            </a:prstTxWarp>
            <a:spAutoFit/>
          </a:bodyPr>
          <a:lstStyle/>
          <a:p>
            <a:r>
              <a:rPr lang="uk-UA" sz="3200" b="1" i="1" dirty="0" err="1" smtClean="0">
                <a:solidFill>
                  <a:srgbClr val="7030A0"/>
                </a:solidFill>
              </a:rPr>
              <a:t>Віце</a:t>
            </a:r>
            <a:r>
              <a:rPr lang="uk-UA" sz="3200" b="1" i="1" dirty="0" smtClean="0">
                <a:solidFill>
                  <a:srgbClr val="7030A0"/>
                </a:solidFill>
              </a:rPr>
              <a:t> – президент шкільного парламенту 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06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G:\самовр\1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" b="48671"/>
          <a:stretch/>
        </p:blipFill>
        <p:spPr bwMode="auto">
          <a:xfrm>
            <a:off x="-1" y="0"/>
            <a:ext cx="4912766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3798669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Комісія  навчальна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9" name="Picture 3" descr="G:\самовр\2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" t="3211" b="48939"/>
          <a:stretch/>
        </p:blipFill>
        <p:spPr bwMode="auto">
          <a:xfrm>
            <a:off x="4283968" y="3357562"/>
            <a:ext cx="4940745" cy="350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48064" y="2708920"/>
            <a:ext cx="3995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Комісія Культури і здоров'я 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G:\самовр\4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" b="49740"/>
          <a:stretch/>
        </p:blipFill>
        <p:spPr bwMode="auto">
          <a:xfrm>
            <a:off x="-53348" y="0"/>
            <a:ext cx="4530444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53348" y="3645024"/>
            <a:ext cx="46253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Комісія  «Дисципліни і порядку» 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3" name="Picture 3" descr="G:\самовр\3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9" t="3053" b="50000"/>
          <a:stretch/>
        </p:blipFill>
        <p:spPr bwMode="auto">
          <a:xfrm>
            <a:off x="4477097" y="3397015"/>
            <a:ext cx="4666904" cy="3460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88024" y="2852936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Комісія «Дозвілля» 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23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самовр\5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" t="5412" b="50000"/>
          <a:stretch/>
        </p:blipFill>
        <p:spPr bwMode="auto">
          <a:xfrm>
            <a:off x="1052040" y="1399033"/>
            <a:ext cx="5527752" cy="3569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692696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Комісія « Трудова» 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34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91</TotalTime>
  <Words>99</Words>
  <Application>Microsoft Office PowerPoint</Application>
  <PresentationFormat>Экран (4:3)</PresentationFormat>
  <Paragraphs>28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Людмила</cp:lastModifiedBy>
  <cp:revision>14</cp:revision>
  <dcterms:created xsi:type="dcterms:W3CDTF">2017-09-13T05:31:26Z</dcterms:created>
  <dcterms:modified xsi:type="dcterms:W3CDTF">2018-10-10T09:21:41Z</dcterms:modified>
</cp:coreProperties>
</file>