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58" r:id="rId5"/>
    <p:sldId id="259" r:id="rId6"/>
    <p:sldId id="262" r:id="rId7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88" d="100"/>
          <a:sy n="88" d="100"/>
        </p:scale>
        <p:origin x="-120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8333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6602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4513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2740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7863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785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7396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132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15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4056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4724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FF4A0-4A86-4F69-B367-4C0197138F97}" type="datetimeFigureOut">
              <a:rPr lang="uk-UA" smtClean="0"/>
              <a:t>23.03.2020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685FE-2D07-4940-B0F9-BD4A2EC7572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160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ownload background - скачать фон для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12192000" cy="686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Картинки по запросу &quot;картинка герої простоквашин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2892490" y="2034073"/>
            <a:ext cx="57849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00B050"/>
                </a:solidFill>
              </a:rPr>
              <a:t>Картки з математики </a:t>
            </a:r>
          </a:p>
          <a:p>
            <a:pPr algn="ctr"/>
            <a:r>
              <a:rPr lang="uk-UA" sz="4000" b="1" dirty="0" smtClean="0">
                <a:solidFill>
                  <a:srgbClr val="00B050"/>
                </a:solidFill>
              </a:rPr>
              <a:t>2 клас</a:t>
            </a:r>
          </a:p>
          <a:p>
            <a:pPr algn="ctr"/>
            <a:r>
              <a:rPr lang="uk-UA" sz="4000" b="1" dirty="0">
                <a:solidFill>
                  <a:srgbClr val="00B050"/>
                </a:solidFill>
              </a:rPr>
              <a:t>з</a:t>
            </a:r>
            <a:r>
              <a:rPr lang="uk-UA" sz="4000" b="1" dirty="0" smtClean="0">
                <a:solidFill>
                  <a:srgbClr val="00B050"/>
                </a:solidFill>
              </a:rPr>
              <a:t> героями </a:t>
            </a:r>
            <a:r>
              <a:rPr lang="uk-UA" sz="4000" b="1" dirty="0" err="1" smtClean="0">
                <a:solidFill>
                  <a:srgbClr val="00B050"/>
                </a:solidFill>
              </a:rPr>
              <a:t>Простоквашино</a:t>
            </a:r>
            <a:endParaRPr lang="uk-UA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66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ownload background - скачать фон для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272"/>
            <a:ext cx="12192000" cy="686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ртинки по запросу &quot;картинка герої простоквашино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9" r="10539"/>
          <a:stretch/>
        </p:blipFill>
        <p:spPr bwMode="auto">
          <a:xfrm>
            <a:off x="8677469" y="942392"/>
            <a:ext cx="3396343" cy="537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&quot;картинка герої простоквашино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93" y="1355189"/>
            <a:ext cx="3121614" cy="495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6627" y="225462"/>
            <a:ext cx="6410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Хто швидше порахує приклади?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26071" y="3834118"/>
            <a:ext cx="2324415" cy="19118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27 : 3 + 14</a:t>
            </a:r>
          </a:p>
          <a:p>
            <a:pPr algn="ctr"/>
            <a:r>
              <a:rPr lang="uk-UA" sz="3600" b="1" dirty="0" smtClean="0"/>
              <a:t>18 : 3 + 29</a:t>
            </a:r>
          </a:p>
          <a:p>
            <a:pPr algn="ctr"/>
            <a:r>
              <a:rPr lang="uk-UA" sz="3600" b="1" dirty="0" smtClean="0"/>
              <a:t>90 – 9 : 3</a:t>
            </a:r>
            <a:endParaRPr lang="uk-UA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16276" y="3723835"/>
            <a:ext cx="2324415" cy="191015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18 – 6 : 3</a:t>
            </a:r>
          </a:p>
          <a:p>
            <a:pPr algn="ctr"/>
            <a:r>
              <a:rPr lang="uk-UA" sz="3600" b="1" dirty="0" smtClean="0"/>
              <a:t>21 : 3 + 21</a:t>
            </a:r>
          </a:p>
          <a:p>
            <a:pPr algn="ctr"/>
            <a:r>
              <a:rPr lang="uk-UA" sz="3600" b="1" dirty="0" smtClean="0"/>
              <a:t>35 + 15 : 3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25934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ownload background - скачать фон для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&quot;картинка герої простоквашино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1" r="14998"/>
          <a:stretch/>
        </p:blipFill>
        <p:spPr bwMode="auto">
          <a:xfrm>
            <a:off x="8876704" y="1598272"/>
            <a:ext cx="3032449" cy="448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Картинки по запросу &quot;картинка герої простоквашино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5" r="8237"/>
          <a:stretch/>
        </p:blipFill>
        <p:spPr bwMode="auto">
          <a:xfrm>
            <a:off x="-256865" y="1464907"/>
            <a:ext cx="4226540" cy="522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4530" y="166339"/>
            <a:ext cx="6206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Хто швидше порахує приклади?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87742" y="3839644"/>
            <a:ext cx="2324415" cy="19118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40 + 15 : 3</a:t>
            </a:r>
          </a:p>
          <a:p>
            <a:pPr algn="ctr"/>
            <a:r>
              <a:rPr lang="uk-UA" sz="3600" b="1" dirty="0" smtClean="0"/>
              <a:t>39 – 12 : 3</a:t>
            </a:r>
          </a:p>
          <a:p>
            <a:pPr algn="ctr"/>
            <a:r>
              <a:rPr lang="uk-UA" sz="3600" b="1" dirty="0" smtClean="0"/>
              <a:t>9 х 3 - 17</a:t>
            </a:r>
            <a:endParaRPr lang="uk-UA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54033" y="3839644"/>
            <a:ext cx="2324415" cy="19118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7 х 3 + 24</a:t>
            </a:r>
          </a:p>
          <a:p>
            <a:pPr algn="ctr"/>
            <a:r>
              <a:rPr lang="uk-UA" sz="3600" b="1" dirty="0" smtClean="0"/>
              <a:t>27 + 24 : 3</a:t>
            </a:r>
          </a:p>
          <a:p>
            <a:pPr algn="ctr"/>
            <a:r>
              <a:rPr lang="uk-UA" sz="3600" b="1" dirty="0" smtClean="0"/>
              <a:t>47 – 21 : 3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191095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ownload background - скачать фон для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и по запросу &quot;картинка герої простоквашино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619" y="1679510"/>
            <a:ext cx="4265965" cy="456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&quot;картинка герої простоквашино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135" y="1178488"/>
            <a:ext cx="3878910" cy="526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6268" y="168604"/>
            <a:ext cx="6206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Хто швидше порахує приклади?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20562" y="3811324"/>
            <a:ext cx="2324415" cy="19118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8 х 3 + 19</a:t>
            </a:r>
          </a:p>
          <a:p>
            <a:pPr algn="ctr"/>
            <a:r>
              <a:rPr lang="uk-UA" sz="3600" b="1" dirty="0" smtClean="0"/>
              <a:t>3 х 6 + 35</a:t>
            </a:r>
          </a:p>
          <a:p>
            <a:pPr algn="ctr"/>
            <a:r>
              <a:rPr lang="uk-UA" sz="3600" b="1" dirty="0" smtClean="0"/>
              <a:t>24 : 3 + 42</a:t>
            </a:r>
            <a:endParaRPr lang="uk-UA" sz="36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40411" y="3963712"/>
            <a:ext cx="2324415" cy="19118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25 – 15 : 3</a:t>
            </a:r>
          </a:p>
          <a:p>
            <a:pPr algn="ctr"/>
            <a:r>
              <a:rPr lang="uk-UA" sz="3600" b="1" dirty="0" smtClean="0"/>
              <a:t>73 – 3 х 7</a:t>
            </a:r>
          </a:p>
          <a:p>
            <a:pPr algn="ctr"/>
            <a:r>
              <a:rPr lang="uk-UA" sz="3600" b="1" dirty="0" smtClean="0"/>
              <a:t>53 + 5 х 3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54417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ownload background - скачать фон для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6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Картинки по запросу &quot;картинка герої простоквашин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4" name="Picture 6" descr="Картинки по запросу &quot;картинка герої простоквашино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9326"/>
            <a:ext cx="3878910" cy="526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Картинки по запросу &quot;картинка герої простоквашино&quot;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1" r="14998"/>
          <a:stretch/>
        </p:blipFill>
        <p:spPr bwMode="auto">
          <a:xfrm>
            <a:off x="9060026" y="1744825"/>
            <a:ext cx="3032449" cy="448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62923" y="170278"/>
            <a:ext cx="6206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Хто швидше порахує приклади?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82845" y="3794701"/>
            <a:ext cx="2324415" cy="19118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18 : 2 + 82</a:t>
            </a:r>
          </a:p>
          <a:p>
            <a:pPr algn="ctr"/>
            <a:r>
              <a:rPr lang="uk-UA" sz="3600" b="1" dirty="0" smtClean="0"/>
              <a:t>27 : 3 + 51</a:t>
            </a:r>
          </a:p>
          <a:p>
            <a:pPr algn="ctr"/>
            <a:r>
              <a:rPr lang="uk-UA" sz="3600" b="1" dirty="0" smtClean="0"/>
              <a:t>7 х 4 + 42</a:t>
            </a:r>
            <a:endParaRPr lang="uk-UA" sz="36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779626" y="3812162"/>
            <a:ext cx="2324415" cy="19118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/>
              <a:t>36 – 4 х 6</a:t>
            </a:r>
          </a:p>
          <a:p>
            <a:pPr algn="ctr"/>
            <a:r>
              <a:rPr lang="uk-UA" sz="3600" b="1" dirty="0" smtClean="0"/>
              <a:t>33 – 3 х 3</a:t>
            </a:r>
          </a:p>
          <a:p>
            <a:pPr algn="ctr"/>
            <a:r>
              <a:rPr lang="uk-UA" sz="3600" b="1" dirty="0" smtClean="0"/>
              <a:t>8 х 4 + 24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162346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ownload background - скачать фон для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632"/>
            <a:ext cx="12192000" cy="686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22914" y="3312367"/>
            <a:ext cx="3984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00B050"/>
                </a:solidFill>
              </a:rPr>
              <a:t>Молодці! </a:t>
            </a:r>
            <a:endParaRPr lang="uk-UA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6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150</Words>
  <Application>Microsoft Office PowerPoint</Application>
  <PresentationFormat>Произвольный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Hacker`s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Worker</dc:creator>
  <cp:lastModifiedBy>Пользователь Windows</cp:lastModifiedBy>
  <cp:revision>5</cp:revision>
  <dcterms:created xsi:type="dcterms:W3CDTF">2020-03-17T11:46:25Z</dcterms:created>
  <dcterms:modified xsi:type="dcterms:W3CDTF">2020-03-23T12:10:13Z</dcterms:modified>
</cp:coreProperties>
</file>