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2"/>
    <p:sldId id="290" r:id="rId3"/>
    <p:sldId id="256" r:id="rId4"/>
    <p:sldId id="257" r:id="rId5"/>
    <p:sldId id="280" r:id="rId6"/>
    <p:sldId id="281" r:id="rId7"/>
    <p:sldId id="282" r:id="rId8"/>
    <p:sldId id="283" r:id="rId9"/>
    <p:sldId id="271" r:id="rId10"/>
    <p:sldId id="272" r:id="rId11"/>
    <p:sldId id="258" r:id="rId12"/>
    <p:sldId id="260" r:id="rId13"/>
    <p:sldId id="273" r:id="rId14"/>
    <p:sldId id="261" r:id="rId15"/>
    <p:sldId id="284" r:id="rId16"/>
    <p:sldId id="262" r:id="rId17"/>
    <p:sldId id="263" r:id="rId18"/>
    <p:sldId id="285" r:id="rId19"/>
    <p:sldId id="286" r:id="rId20"/>
    <p:sldId id="264" r:id="rId21"/>
    <p:sldId id="265" r:id="rId22"/>
    <p:sldId id="274" r:id="rId23"/>
    <p:sldId id="266" r:id="rId24"/>
    <p:sldId id="267" r:id="rId25"/>
    <p:sldId id="287" r:id="rId26"/>
    <p:sldId id="268" r:id="rId27"/>
    <p:sldId id="276" r:id="rId28"/>
    <p:sldId id="277" r:id="rId29"/>
    <p:sldId id="289" r:id="rId30"/>
    <p:sldId id="269" r:id="rId31"/>
    <p:sldId id="270" r:id="rId32"/>
    <p:sldId id="275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озділ без заголовка" id="{7A2FFDAD-3191-40EE-9BBB-05AB5FDFE38E}">
          <p14:sldIdLst>
            <p14:sldId id="279"/>
            <p14:sldId id="290"/>
            <p14:sldId id="256"/>
            <p14:sldId id="257"/>
            <p14:sldId id="280"/>
            <p14:sldId id="281"/>
            <p14:sldId id="282"/>
            <p14:sldId id="283"/>
            <p14:sldId id="271"/>
            <p14:sldId id="272"/>
            <p14:sldId id="258"/>
            <p14:sldId id="260"/>
            <p14:sldId id="273"/>
            <p14:sldId id="261"/>
            <p14:sldId id="284"/>
            <p14:sldId id="262"/>
            <p14:sldId id="263"/>
            <p14:sldId id="285"/>
            <p14:sldId id="286"/>
            <p14:sldId id="264"/>
            <p14:sldId id="265"/>
            <p14:sldId id="274"/>
            <p14:sldId id="266"/>
            <p14:sldId id="267"/>
            <p14:sldId id="287"/>
            <p14:sldId id="268"/>
            <p14:sldId id="276"/>
            <p14:sldId id="277"/>
            <p14:sldId id="289"/>
            <p14:sldId id="269"/>
            <p14:sldId id="270"/>
            <p14:sldId id="275"/>
            <p14:sldId id="29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94660"/>
  </p:normalViewPr>
  <p:slideViewPr>
    <p:cSldViewPr>
      <p:cViewPr varScale="1">
        <p:scale>
          <a:sx n="64" d="100"/>
          <a:sy n="64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B0514-FFA7-4E49-9360-1E3515A5E95C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796DC-2C8C-4070-8462-2D55EA6C5D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file:///E:\&#1089;&#1090;&#1077;&#1085;&#1076;\spokoynaya-muzyka-muzyka-dlya-rasslableniya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9;&#1090;&#1077;&#1085;&#1076;\spokoynaya-muzyka-muzyka-dlya-rasslableniya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2" y="-11739"/>
            <a:ext cx="8954045" cy="1568531"/>
          </a:xfrm>
        </p:spPr>
        <p:txBody>
          <a:bodyPr>
            <a:norm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Чугуївська загальноосвітня школа І-ІІІ ступенів №7</a:t>
            </a:r>
            <a:b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Чугуївської міської ради</a:t>
            </a:r>
            <a:b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Харківської області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7504" y="1556792"/>
            <a:ext cx="8784976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Напрямок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екскурсії: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навчального закладу та військово – історична.</a:t>
            </a:r>
          </a:p>
          <a:p>
            <a:pPr marL="0" indent="0">
              <a:buNone/>
            </a:pP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 екскурсії: </a:t>
            </a:r>
            <a:r>
              <a:rPr lang="uk-UA" sz="40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«Таємна скриня школи».</a:t>
            </a:r>
          </a:p>
          <a:p>
            <a:pPr marL="0" indent="0" algn="ctr"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Виконавець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шкільний військово-патріотичний гурток                   «Юний патріот»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</a:t>
            </a:r>
            <a:r>
              <a:rPr lang="ru-RU" alt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гуртка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Сокрут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Алла Миколаївна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-учитель української мови та літератури, </a:t>
            </a:r>
            <a:r>
              <a:rPr lang="uk-UA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Мельчукова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Анна Володимирівна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учитель історії Чугуївської загальноосвітньої школи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І-ІІІ ступенів №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7Чугуївської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 Харківської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</a:p>
        </p:txBody>
      </p:sp>
      <p:pic>
        <p:nvPicPr>
          <p:cNvPr id="4" name="spokoynaya-muzyka-muzyka-dlya-rasslableniya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_20161205_1435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87270"/>
            <a:ext cx="8424936" cy="6318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foto\IMG_20161205_1428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91880" y="0"/>
            <a:ext cx="5508104" cy="6785814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foto\IMG_20161205_142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23928" cy="6813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96200" cy="90872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FF00"/>
                </a:solidFill>
              </a:rPr>
              <a:t>Стенд 3. «Медалісти школи».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61205_1429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89986"/>
            <a:ext cx="4659982" cy="57680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170103_115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861048"/>
            <a:ext cx="2247714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IMG_20170103_115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78270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IMG_20161205_143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18" y="33402"/>
            <a:ext cx="9131882" cy="6679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61205_143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488" y="1052736"/>
            <a:ext cx="4158462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76456" cy="8640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Стенд 4. «Ми -</a:t>
            </a:r>
            <a:r>
              <a:rPr lang="ru-RU" b="1" i="1" dirty="0" err="1" smtClean="0">
                <a:solidFill>
                  <a:srgbClr val="FFFF00"/>
                </a:solidFill>
              </a:rPr>
              <a:t>маленькі</a:t>
            </a:r>
            <a:r>
              <a:rPr lang="ru-RU" b="1" i="1" dirty="0" smtClean="0">
                <a:solidFill>
                  <a:srgbClr val="FFFF00"/>
                </a:solidFill>
              </a:rPr>
              <a:t> </a:t>
            </a:r>
            <a:r>
              <a:rPr lang="ru-RU" b="1" i="1" dirty="0" err="1" smtClean="0">
                <a:solidFill>
                  <a:srgbClr val="FFFF00"/>
                </a:solidFill>
              </a:rPr>
              <a:t>козачата</a:t>
            </a:r>
            <a:r>
              <a:rPr lang="ru-RU" b="1" i="1" dirty="0" smtClean="0">
                <a:solidFill>
                  <a:srgbClr val="FFFF00"/>
                </a:solidFill>
              </a:rPr>
              <a:t>».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IMG_20161205_1430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9787" y="3061820"/>
            <a:ext cx="5076056" cy="380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61205_1430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747783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</a:rPr>
              <a:t>Матеріали до стенду “Козачата -ми маленькі”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70103_115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124744"/>
            <a:ext cx="5508104" cy="4131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103_115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34934"/>
            <a:ext cx="5364088" cy="4023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61205_142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197249"/>
            <a:ext cx="4932040" cy="369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205_1429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242053"/>
            <a:ext cx="4464496" cy="3348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8012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Стенд 5. «</a:t>
            </a:r>
            <a:r>
              <a:rPr lang="ru-RU" b="1" i="1" dirty="0" err="1" smtClean="0">
                <a:solidFill>
                  <a:srgbClr val="FFFF00"/>
                </a:solidFill>
              </a:rPr>
              <a:t>Афганська</a:t>
            </a:r>
            <a:r>
              <a:rPr lang="ru-RU" b="1" i="1" dirty="0" smtClean="0">
                <a:solidFill>
                  <a:srgbClr val="FFFF00"/>
                </a:solidFill>
              </a:rPr>
              <a:t> гроза- Карманов </a:t>
            </a:r>
            <a:r>
              <a:rPr lang="ru-RU" b="1" i="1" dirty="0" err="1" smtClean="0">
                <a:solidFill>
                  <a:srgbClr val="FFFF00"/>
                </a:solidFill>
              </a:rPr>
              <a:t>Олександр</a:t>
            </a:r>
            <a:r>
              <a:rPr lang="ru-RU" b="1" i="1" dirty="0" smtClean="0">
                <a:solidFill>
                  <a:srgbClr val="FFFF00"/>
                </a:solidFill>
              </a:rPr>
              <a:t> </a:t>
            </a:r>
            <a:r>
              <a:rPr lang="ru-RU" b="1" i="1" dirty="0" err="1" smtClean="0">
                <a:solidFill>
                  <a:srgbClr val="FFFF00"/>
                </a:solidFill>
              </a:rPr>
              <a:t>Олексійович</a:t>
            </a:r>
            <a:r>
              <a:rPr lang="ru-RU" b="1" i="1" dirty="0" smtClean="0">
                <a:solidFill>
                  <a:srgbClr val="FFFF00"/>
                </a:solidFill>
              </a:rPr>
              <a:t>».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61205_1429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42053"/>
            <a:ext cx="4211960" cy="5615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20161205_143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03506" y="3717032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20161205_143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734754"/>
            <a:ext cx="4464456" cy="595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205_143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35058"/>
            <a:ext cx="5100058" cy="382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_20170103_1147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163280" y="877280"/>
            <a:ext cx="4941168" cy="6588224"/>
          </a:xfrm>
          <a:prstGeom prst="rect">
            <a:avLst/>
          </a:prstGeom>
        </p:spPr>
      </p:pic>
      <p:pic>
        <p:nvPicPr>
          <p:cNvPr id="5" name="Рисунок 4" descr="IMG_20170103_1147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522481" y="1944047"/>
            <a:ext cx="5615946" cy="421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FF00"/>
                </a:solidFill>
              </a:rPr>
              <a:t>Наочні матеріали до Афганістану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70103_1148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103440" y="1817440"/>
            <a:ext cx="5760640" cy="4320480"/>
          </a:xfrm>
          <a:prstGeom prst="rect">
            <a:avLst/>
          </a:prstGeom>
        </p:spPr>
      </p:pic>
      <p:pic>
        <p:nvPicPr>
          <p:cNvPr id="5" name="Рисунок 4" descr="IMG_20170103_1147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648072" y="1844824"/>
            <a:ext cx="3888432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075240" cy="1052736"/>
          </a:xfrm>
        </p:spPr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Чугуїв- місто фортеця</a:t>
            </a:r>
            <a:endParaRPr lang="uk-UA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052736"/>
            <a:ext cx="7620000" cy="570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161205_1424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630619"/>
            <a:ext cx="8136904" cy="6227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50826" cy="69269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FF00"/>
                </a:solidFill>
              </a:rPr>
              <a:t>Стенд 6. “Відлуння Афганістану”</a:t>
            </a:r>
            <a:endParaRPr lang="ru-RU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61205_143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91" y="980727"/>
            <a:ext cx="4101805" cy="54690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61205_143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91" y="2772940"/>
            <a:ext cx="3275856" cy="2798931"/>
          </a:xfrm>
          <a:prstGeom prst="rect">
            <a:avLst/>
          </a:prstGeom>
        </p:spPr>
      </p:pic>
      <p:pic>
        <p:nvPicPr>
          <p:cNvPr id="9" name="Рисунок 8" descr="IMG_20161205_143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88640"/>
            <a:ext cx="2987824" cy="3983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161205_1431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2780928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 descr="IMG_20161205_1435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88640"/>
            <a:ext cx="8820472" cy="658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61205_1432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6146" y="0"/>
            <a:ext cx="3507854" cy="467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6228184" cy="1143000"/>
          </a:xfrm>
        </p:spPr>
        <p:txBody>
          <a:bodyPr>
            <a:noAutofit/>
          </a:bodyPr>
          <a:lstStyle/>
          <a:p>
            <a:r>
              <a:rPr lang="ru-RU" sz="4000" b="1" i="1" dirty="0" err="1" smtClean="0">
                <a:solidFill>
                  <a:srgbClr val="FFFF00"/>
                </a:solidFill>
              </a:rPr>
              <a:t>Матеріали</a:t>
            </a:r>
            <a:r>
              <a:rPr lang="ru-RU" sz="4000" b="1" i="1" dirty="0" smtClean="0">
                <a:solidFill>
                  <a:srgbClr val="FFFF00"/>
                </a:solidFill>
              </a:rPr>
              <a:t> </a:t>
            </a:r>
            <a:r>
              <a:rPr lang="ru-RU" sz="4000" b="1" i="1" dirty="0" err="1" smtClean="0">
                <a:solidFill>
                  <a:srgbClr val="FFFF00"/>
                </a:solidFill>
              </a:rPr>
              <a:t>пошукової</a:t>
            </a:r>
            <a:r>
              <a:rPr lang="ru-RU" sz="4000" b="1" i="1" dirty="0" smtClean="0">
                <a:solidFill>
                  <a:srgbClr val="FFFF00"/>
                </a:solidFill>
              </a:rPr>
              <a:t> </a:t>
            </a:r>
            <a:r>
              <a:rPr lang="ru-RU" sz="4000" b="1" i="1" dirty="0" err="1" smtClean="0">
                <a:solidFill>
                  <a:srgbClr val="FFFF00"/>
                </a:solidFill>
              </a:rPr>
              <a:t>роботи</a:t>
            </a:r>
            <a:r>
              <a:rPr lang="ru-RU" sz="4000" b="1" i="1" dirty="0" smtClean="0">
                <a:solidFill>
                  <a:srgbClr val="FFFF00"/>
                </a:solidFill>
              </a:rPr>
              <a:t> до стенду 5-6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61205_1424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18117"/>
            <a:ext cx="3779912" cy="503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205_1429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2888940"/>
            <a:ext cx="5292080" cy="396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61205_1426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372794"/>
            <a:ext cx="4104456" cy="5472609"/>
          </a:xfrm>
          <a:prstGeom prst="rect">
            <a:avLst/>
          </a:prstGeom>
        </p:spPr>
      </p:pic>
      <p:pic>
        <p:nvPicPr>
          <p:cNvPr id="5" name="Рисунок 4" descr="IMG_20161205_1426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1372795"/>
            <a:ext cx="4314605" cy="54852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0"/>
            <a:ext cx="9396536" cy="1372795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Стенд 7. «</a:t>
            </a:r>
            <a:r>
              <a:rPr lang="ru-RU" sz="3600" b="1" i="1" dirty="0" err="1" smtClean="0">
                <a:solidFill>
                  <a:srgbClr val="FFFF00"/>
                </a:solidFill>
              </a:rPr>
              <a:t>Історія</a:t>
            </a:r>
            <a:r>
              <a:rPr lang="ru-RU" sz="3600" b="1" i="1" dirty="0" smtClean="0">
                <a:solidFill>
                  <a:srgbClr val="FFFF00"/>
                </a:solidFill>
              </a:rPr>
              <a:t> ЧЗПА».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Стенд 8. «</a:t>
            </a:r>
            <a:r>
              <a:rPr lang="ru-RU" sz="3600" b="1" i="1" dirty="0" err="1" smtClean="0">
                <a:solidFill>
                  <a:srgbClr val="FFFF00"/>
                </a:solidFill>
              </a:rPr>
              <a:t>Чугуїв</a:t>
            </a:r>
            <a:r>
              <a:rPr lang="ru-RU" sz="3600" b="1" i="1" dirty="0" smtClean="0">
                <a:solidFill>
                  <a:srgbClr val="FFFF00"/>
                </a:solidFill>
              </a:rPr>
              <a:t>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під</a:t>
            </a:r>
            <a:r>
              <a:rPr lang="ru-RU" sz="3600" b="1" i="1" dirty="0" smtClean="0">
                <a:solidFill>
                  <a:srgbClr val="FFFF00"/>
                </a:solidFill>
              </a:rPr>
              <a:t> час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Другої</a:t>
            </a:r>
            <a:r>
              <a:rPr lang="ru-RU" sz="3600" b="1" i="1" dirty="0" smtClean="0">
                <a:solidFill>
                  <a:srgbClr val="FFFF00"/>
                </a:solidFill>
              </a:rPr>
              <a:t>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світової</a:t>
            </a:r>
            <a:r>
              <a:rPr lang="ru-RU" sz="3600" b="1" i="1" dirty="0" smtClean="0">
                <a:solidFill>
                  <a:srgbClr val="FFFF00"/>
                </a:solidFill>
              </a:rPr>
              <a:t>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війни</a:t>
            </a:r>
            <a:r>
              <a:rPr lang="ru-RU" sz="3600" b="1" i="1" dirty="0" smtClean="0">
                <a:solidFill>
                  <a:srgbClr val="FFFF00"/>
                </a:solidFill>
              </a:rPr>
              <a:t>»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70103_1206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0988"/>
            <a:ext cx="4716016" cy="3537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103_1206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242053"/>
            <a:ext cx="4211960" cy="5615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03_1155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219822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61205_143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22" y="28221"/>
            <a:ext cx="4355976" cy="5807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205_1435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5916" y="548680"/>
            <a:ext cx="4646698" cy="6195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96752"/>
            <a:ext cx="7740352" cy="5544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171400"/>
            <a:ext cx="8579296" cy="144016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FF00"/>
                </a:solidFill>
              </a:rPr>
              <a:t>Стенд 9. «Збройний конфлікт на Сході України»</a:t>
            </a:r>
            <a:endParaRPr lang="uk-UA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0"/>
            <a:ext cx="7812360" cy="661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70103_1154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942946"/>
            <a:ext cx="5220072" cy="3915054"/>
          </a:xfrm>
          <a:prstGeom prst="rect">
            <a:avLst/>
          </a:prstGeom>
        </p:spPr>
      </p:pic>
      <p:pic>
        <p:nvPicPr>
          <p:cNvPr id="5" name="Рисунок 4" descr="IMG_20170103_0930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24128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61205_1435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9926"/>
            <a:ext cx="8783960" cy="6768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20161205_1433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5734" y="0"/>
            <a:ext cx="2828266" cy="377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7696200" cy="936104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FFFF00"/>
                </a:solidFill>
              </a:rPr>
              <a:t>Технічні засоби музею: відео та </a:t>
            </a:r>
            <a:r>
              <a:rPr lang="uk-UA" sz="3600" b="1" i="1" dirty="0" err="1" smtClean="0">
                <a:solidFill>
                  <a:srgbClr val="FFFF00"/>
                </a:solidFill>
              </a:rPr>
              <a:t>аудіозібрання</a:t>
            </a:r>
            <a:r>
              <a:rPr lang="uk-UA" sz="3600" b="1" i="1" dirty="0" smtClean="0">
                <a:solidFill>
                  <a:srgbClr val="FFFF00"/>
                </a:solidFill>
              </a:rPr>
              <a:t> до екскурсії.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61205_142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412776"/>
            <a:ext cx="4083918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61205_143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852936"/>
            <a:ext cx="2736304" cy="3648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61205_1424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3356992"/>
            <a:ext cx="2736304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4016"/>
            <a:ext cx="8892480" cy="1916832"/>
          </a:xfrm>
        </p:spPr>
        <p:txBody>
          <a:bodyPr>
            <a:normAutofit fontScale="90000"/>
          </a:bodyPr>
          <a:lstStyle/>
          <a:p>
            <a:r>
              <a:rPr lang="uk-UA" sz="3600" b="1" i="1" dirty="0" smtClean="0">
                <a:solidFill>
                  <a:srgbClr val="FFFF00"/>
                </a:solidFill>
              </a:rPr>
              <a:t>Демонстраційний  матеріал </a:t>
            </a:r>
            <a:r>
              <a:rPr lang="uk-UA" sz="4000" b="1" i="1" dirty="0" smtClean="0">
                <a:solidFill>
                  <a:srgbClr val="FFFF00"/>
                </a:solidFill>
              </a:rPr>
              <a:t>: </a:t>
            </a:r>
            <a:r>
              <a:rPr lang="uk-UA" sz="3100" b="1" i="1" dirty="0" smtClean="0">
                <a:solidFill>
                  <a:srgbClr val="FFFF00"/>
                </a:solidFill>
              </a:rPr>
              <a:t>насос паливний, який  підкачує 21 116.010 для насосів паливних двигунів сімейства СМД; рація Другої світової війни; захисний шолом ЗШ-3; киснева маска КМ-32.</a:t>
            </a:r>
            <a:endParaRPr lang="ru-RU" sz="3100" b="1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IMG_20161205_1424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39090"/>
            <a:ext cx="3491880" cy="2618910"/>
          </a:xfrm>
          <a:prstGeom prst="rect">
            <a:avLst/>
          </a:prstGeom>
        </p:spPr>
      </p:pic>
      <p:pic>
        <p:nvPicPr>
          <p:cNvPr id="5" name="Рисунок 4" descr="IMG_20161205_142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" y="1980559"/>
            <a:ext cx="3888432" cy="2916324"/>
          </a:xfrm>
          <a:prstGeom prst="rect">
            <a:avLst/>
          </a:prstGeom>
        </p:spPr>
      </p:pic>
      <p:pic>
        <p:nvPicPr>
          <p:cNvPr id="6" name="Рисунок 5" descr="IMG_20161205_1425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3146" y="3074371"/>
            <a:ext cx="4860032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b="1" i="1" dirty="0" err="1" smtClean="0">
                <a:solidFill>
                  <a:srgbClr val="FFFF00"/>
                </a:solidFill>
              </a:rPr>
              <a:t>Авіокомбенезони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IMG_20161205_142307_BURST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3"/>
            <a:ext cx="4245936" cy="5661248"/>
          </a:xfrm>
        </p:spPr>
      </p:pic>
      <p:pic>
        <p:nvPicPr>
          <p:cNvPr id="6" name="Рисунок 5" descr="IMG_20161205_1425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338064"/>
            <a:ext cx="4139952" cy="5519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1296144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rgbClr val="FFFF00"/>
                </a:solidFill>
              </a:rPr>
              <a:t>Дякуємо за увагу!</a:t>
            </a:r>
            <a:br>
              <a:rPr lang="uk-UA" sz="3200" b="1" i="1" dirty="0" smtClean="0">
                <a:solidFill>
                  <a:srgbClr val="FFFF00"/>
                </a:solidFill>
              </a:rPr>
            </a:br>
            <a:r>
              <a:rPr lang="uk-UA" sz="3200" b="1" i="1" dirty="0" smtClean="0">
                <a:solidFill>
                  <a:srgbClr val="FFFF00"/>
                </a:solidFill>
              </a:rPr>
              <a:t>З повагою шкільний військово- </a:t>
            </a:r>
            <a:r>
              <a:rPr lang="uk-UA" sz="3200" b="1" i="1" dirty="0" err="1" smtClean="0">
                <a:solidFill>
                  <a:srgbClr val="FFFF00"/>
                </a:solidFill>
              </a:rPr>
              <a:t>партіотичний</a:t>
            </a:r>
            <a:r>
              <a:rPr lang="uk-UA" sz="3200" b="1" i="1" dirty="0" smtClean="0">
                <a:solidFill>
                  <a:srgbClr val="FFFF00"/>
                </a:solidFill>
              </a:rPr>
              <a:t> гурток «</a:t>
            </a:r>
            <a:r>
              <a:rPr lang="uk-UA" sz="3200" b="1" i="1" smtClean="0">
                <a:solidFill>
                  <a:srgbClr val="FFFF00"/>
                </a:solidFill>
              </a:rPr>
              <a:t>Юний патріот».</a:t>
            </a:r>
            <a:endParaRPr lang="uk-UA" sz="3200" b="1" i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/Files/images/123/WP_20161027_09_38_57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8939"/>
            <a:ext cx="3331477" cy="5572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P919000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4039" y="2226727"/>
            <a:ext cx="6120130" cy="457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foto\IMG_20161205_1426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193371"/>
            <a:ext cx="4248472" cy="566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988840"/>
          </a:xfrm>
        </p:spPr>
        <p:txBody>
          <a:bodyPr>
            <a:normAutofit/>
          </a:bodyPr>
          <a:lstStyle/>
          <a:p>
            <a:pPr algn="r"/>
            <a:r>
              <a:rPr lang="uk-UA" b="1" i="1" dirty="0" smtClean="0">
                <a:solidFill>
                  <a:srgbClr val="FFFF00"/>
                </a:solidFill>
              </a:rPr>
              <a:t>Стенд 1-2. «Рульові школи №7»</a:t>
            </a:r>
            <a:br>
              <a:rPr lang="uk-UA" b="1" i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/>
            </a:r>
            <a:br>
              <a:rPr lang="uk-UA" b="1" i="1" dirty="0" smtClean="0">
                <a:solidFill>
                  <a:srgbClr val="FFFF00"/>
                </a:solidFill>
              </a:rPr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5" name="Рисунок 4" descr="IMG_20170103_113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762000"/>
            <a:ext cx="4572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Стенд 2. «Школа від </a:t>
            </a:r>
            <a:r>
              <a:rPr lang="ru-RU" b="1" i="1" dirty="0" err="1" smtClean="0">
                <a:solidFill>
                  <a:srgbClr val="FFFF00"/>
                </a:solidFill>
              </a:rPr>
              <a:t>минулого</a:t>
            </a:r>
            <a:r>
              <a:rPr lang="ru-RU" b="1" i="1" dirty="0" smtClean="0">
                <a:solidFill>
                  <a:srgbClr val="FFFF00"/>
                </a:solidFill>
              </a:rPr>
              <a:t> до </a:t>
            </a:r>
            <a:r>
              <a:rPr lang="ru-RU" b="1" i="1" dirty="0" err="1" smtClean="0">
                <a:solidFill>
                  <a:srgbClr val="FFFF00"/>
                </a:solidFill>
              </a:rPr>
              <a:t>сьогодення</a:t>
            </a:r>
            <a:r>
              <a:rPr lang="ru-RU" b="1" i="1" dirty="0" smtClean="0">
                <a:solidFill>
                  <a:srgbClr val="FFFF00"/>
                </a:solidFill>
              </a:rPr>
              <a:t>»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IMG_20161205_1428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1" y="1196752"/>
            <a:ext cx="7548331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70103_1136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6672"/>
            <a:ext cx="5187036" cy="3890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0"/>
            <a:ext cx="5148064" cy="908720"/>
          </a:xfrm>
        </p:spPr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Літописи школи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IMG_20170103_1137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12474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03_1138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157700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103_1138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3807042"/>
            <a:ext cx="4067944" cy="305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052736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</a:rPr>
              <a:t>Літописи школи 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IMG_20170103_1135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908720"/>
            <a:ext cx="4649992" cy="3487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03_1136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74030"/>
            <a:ext cx="4511960" cy="338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103_1136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5114215" y="3062495"/>
            <a:ext cx="3253290" cy="4337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IMG_20170103_113539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36184" y="764704"/>
            <a:ext cx="4139951" cy="3104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Випускні шкільні альбоми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IMG_20170103_1139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465368" y="3600428"/>
            <a:ext cx="3722940" cy="2792205"/>
          </a:xfrm>
          <a:prstGeom prst="rect">
            <a:avLst/>
          </a:prstGeom>
        </p:spPr>
      </p:pic>
      <p:pic>
        <p:nvPicPr>
          <p:cNvPr id="4" name="Рисунок 3" descr="IMG_20170103_114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40768"/>
            <a:ext cx="3923928" cy="523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103_1139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672916"/>
            <a:ext cx="5580112" cy="4185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Кубки </a:t>
            </a:r>
            <a:r>
              <a:rPr lang="ru-RU" sz="4000" b="1" i="1" dirty="0" err="1" smtClean="0">
                <a:solidFill>
                  <a:srgbClr val="FFFF00"/>
                </a:solidFill>
              </a:rPr>
              <a:t>школи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Пользователь\Desktop\foto\IMG_20161205_1427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348880"/>
            <a:ext cx="5724128" cy="4293096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foto\IMG_20161205_142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18117"/>
            <a:ext cx="3779912" cy="5039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Экран (4:3)</PresentationFormat>
  <Paragraphs>27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Чугуївська загальноосвітня школа І-ІІІ ступенів №7 Чугуївської міської ради Харківської області</vt:lpstr>
      <vt:lpstr>Чугуїв- місто фортеця</vt:lpstr>
      <vt:lpstr>Слайд 3</vt:lpstr>
      <vt:lpstr>Стенд 1-2. «Рульові школи №7»   </vt:lpstr>
      <vt:lpstr>Стенд 2. «Школа від минулого до сьогодення»</vt:lpstr>
      <vt:lpstr>Літописи школи</vt:lpstr>
      <vt:lpstr>Літописи школи </vt:lpstr>
      <vt:lpstr>Випускні шкільні альбоми</vt:lpstr>
      <vt:lpstr>Кубки школи</vt:lpstr>
      <vt:lpstr>Слайд 10</vt:lpstr>
      <vt:lpstr>Слайд 11</vt:lpstr>
      <vt:lpstr>Стенд 3. «Медалісти школи».</vt:lpstr>
      <vt:lpstr>Слайд 13</vt:lpstr>
      <vt:lpstr>Стенд 4. «Ми -маленькі козачата».</vt:lpstr>
      <vt:lpstr>Матеріали до стенду “Козачата -ми маленькі”</vt:lpstr>
      <vt:lpstr>Стенд 5. «Афганська гроза- Карманов Олександр Олексійович».</vt:lpstr>
      <vt:lpstr>Слайд 17</vt:lpstr>
      <vt:lpstr>Слайд 18</vt:lpstr>
      <vt:lpstr>Наочні матеріали до Афганістану</vt:lpstr>
      <vt:lpstr>Стенд 6. “Відлуння Афганістану”</vt:lpstr>
      <vt:lpstr>Слайд 21</vt:lpstr>
      <vt:lpstr>Слайд 22</vt:lpstr>
      <vt:lpstr>Матеріали пошукової роботи до стенду 5-6</vt:lpstr>
      <vt:lpstr>Стенд 7. «Історія ЧЗПА». Стенд 8. «Чугуїв під час Другої світової війни»</vt:lpstr>
      <vt:lpstr>Слайд 25</vt:lpstr>
      <vt:lpstr>Слайд 26</vt:lpstr>
      <vt:lpstr>Стенд 9. «Збройний конфлікт на Сході України»</vt:lpstr>
      <vt:lpstr>Слайд 28</vt:lpstr>
      <vt:lpstr>Слайд 29</vt:lpstr>
      <vt:lpstr>Технічні засоби музею: відео та аудіозібрання до екскурсії.</vt:lpstr>
      <vt:lpstr>Демонстраційний  матеріал : насос паливний, який  підкачує 21 116.010 для насосів паливних двигунів сімейства СМД; рація Другої світової війни; захисний шолом ЗШ-3; киснева маска КМ-32.</vt:lpstr>
      <vt:lpstr>Авіокомбенезони</vt:lpstr>
      <vt:lpstr>Дякуємо за увагу! З повагою шкільний військово- партіотичний гурток «Юний патріот».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 Мельчукова</dc:creator>
  <cp:lastModifiedBy>Алла</cp:lastModifiedBy>
  <cp:revision>25</cp:revision>
  <dcterms:created xsi:type="dcterms:W3CDTF">2017-01-02T18:08:00Z</dcterms:created>
  <dcterms:modified xsi:type="dcterms:W3CDTF">2017-01-28T19:06:32Z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