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58" r:id="rId4"/>
    <p:sldId id="263" r:id="rId5"/>
    <p:sldId id="262" r:id="rId6"/>
    <p:sldId id="259" r:id="rId7"/>
    <p:sldId id="264" r:id="rId8"/>
    <p:sldId id="267" r:id="rId9"/>
    <p:sldId id="268" r:id="rId10"/>
    <p:sldId id="272" r:id="rId11"/>
    <p:sldId id="27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1A36EB-5946-409C-8F16-BE9685423E5F}" type="datetimeFigureOut">
              <a:rPr lang="uk-UA" smtClean="0"/>
              <a:pPr/>
              <a:t>05.05.2020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49FB9-AF27-4680-882C-E8E33CDA935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49FB9-AF27-4680-882C-E8E33CDA9354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49FB9-AF27-4680-882C-E8E33CDA9354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3AC62-567F-49EE-A636-2F063473961A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BC4EA-3720-4BB7-ACA8-8777E95B9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2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8280920" cy="720080"/>
          </a:xfrm>
        </p:spPr>
        <p:txBody>
          <a:bodyPr>
            <a:normAutofit fontScale="90000"/>
          </a:bodyPr>
          <a:lstStyle/>
          <a:p>
            <a:r>
              <a:rPr lang="uk-UA" sz="1600" b="1" dirty="0" smtClean="0"/>
              <a:t> </a:t>
            </a:r>
            <a:r>
              <a:rPr lang="uk-UA" sz="2200" b="1" dirty="0" smtClean="0"/>
              <a:t>Музей історії Чугуївської загальноосвітньої школи  І-ІІІ ступенів №7 </a:t>
            </a:r>
            <a:br>
              <a:rPr lang="uk-UA" sz="2200" b="1" dirty="0" smtClean="0"/>
            </a:br>
            <a:r>
              <a:rPr lang="uk-UA" sz="2200" b="1" dirty="0" smtClean="0"/>
              <a:t>Чугуївської міської ради Харківської області</a:t>
            </a:r>
            <a:br>
              <a:rPr lang="uk-UA" sz="2200" b="1" dirty="0" smtClean="0"/>
            </a:br>
            <a:endParaRPr lang="uk-UA" sz="2200" b="1" dirty="0"/>
          </a:p>
        </p:txBody>
      </p:sp>
      <p:pic>
        <p:nvPicPr>
          <p:cNvPr id="6" name="Рисунок 5" descr="IMG_20161205_14355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7664" y="1412776"/>
            <a:ext cx="7416824" cy="50405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00128" y="4437112"/>
            <a:ext cx="3850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uk-U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8,9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“Історія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ЧЗПА”, 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“Чугуїв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ід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час Другої світової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війни”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IMG_20161205_1426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914592"/>
            <a:ext cx="3888433" cy="4943408"/>
          </a:xfrm>
          <a:prstGeom prst="rect">
            <a:avLst/>
          </a:prstGeom>
        </p:spPr>
      </p:pic>
      <p:pic>
        <p:nvPicPr>
          <p:cNvPr id="6" name="Рисунок 5" descr="IMG_20161205_1426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948860"/>
            <a:ext cx="3672408" cy="48965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MG_20161205_142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" y="1980559"/>
            <a:ext cx="3888432" cy="2916324"/>
          </a:xfrm>
          <a:prstGeom prst="rect">
            <a:avLst/>
          </a:prstGeom>
        </p:spPr>
      </p:pic>
      <p:pic>
        <p:nvPicPr>
          <p:cNvPr id="4" name="Рисунок 3" descr="IMG_20161205_1424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239090"/>
            <a:ext cx="3491880" cy="2618910"/>
          </a:xfrm>
          <a:prstGeom prst="rect">
            <a:avLst/>
          </a:prstGeom>
        </p:spPr>
      </p:pic>
      <p:pic>
        <p:nvPicPr>
          <p:cNvPr id="5" name="Рисунок 4" descr="IMG_20161205_1425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2060848"/>
            <a:ext cx="4860032" cy="36450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uk-UA" sz="2800" b="1" i="1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Демонстраційний  матеріал : насос паливний, який  підкачує 21 116.010 для насосів паливних двигунів сімейства СМД; рація Другої світової війни; захисний шолом ЗШ-3; киснева маска КМ-32.</a:t>
            </a:r>
            <a:endParaRPr lang="uk-UA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10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“Озброєний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конфлікт на Сході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України”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628800"/>
            <a:ext cx="5273762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03_0930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389702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103_1154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4005064"/>
            <a:ext cx="3347864" cy="25108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14528" y="0"/>
            <a:ext cx="33166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Анкета музею</a:t>
            </a:r>
            <a:endParaRPr lang="uk-U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610136"/>
            <a:ext cx="8784976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Назва музею – «Музей історії</a:t>
            </a:r>
            <a:endParaRPr lang="uk-UA" sz="175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Профіль та вид музею – історичний.</a:t>
            </a:r>
            <a:endParaRPr lang="uk-UA" sz="175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Адреса музею: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пл.Матросова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,1, м. Чугуїв, Харківська обл. (05746) 2-33-40  shk7@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ukr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175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uk-UA" sz="175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Дата заснування - </a:t>
            </a:r>
            <a:r>
              <a:rPr lang="uk-UA" sz="1750" i="1" dirty="0" smtClean="0">
                <a:latin typeface="Times New Roman" pitchFamily="18" charset="0"/>
                <a:cs typeface="Times New Roman" pitchFamily="18" charset="0"/>
              </a:rPr>
              <a:t>21.09.2007р. </a:t>
            </a:r>
            <a:endParaRPr lang="uk-UA" sz="175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Загальна кількість експонатів – 237 одиниць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Кількість експозицій  - 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uk-UA" sz="175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співпрацює з державними закладами, громадськими організаціями міста: радою ветеранів, військовим комісаріатом, воїнами-інтернаціоналістами, військовою частиною с.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Башкирівка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, філіалом бібліотеки ЦБС мікрорайону «Дружба».</a:t>
            </a:r>
          </a:p>
          <a:p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         У музеї проводяться  тематичні екскурсії згідно експозиційних розділів: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«Рідна школа моя…»;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«За покликом серця»;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«Наші медалісти»;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«Козачата ми маленькі»;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«Палить нам душу афганська гроза – він не вернувся додому!»;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«Історія ЧЗПА»;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«Ім'я героя Другої світової війни на карті нашого міста»;</a:t>
            </a:r>
          </a:p>
          <a:p>
            <a:pPr lvl="0"/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«Озброєний конфлікт на Сході України».</a:t>
            </a:r>
            <a:endParaRPr lang="uk-UA" sz="175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Відповідальний за роботу музею  –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Сокрут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 Алла Миколаївна, учитель української мови та літератури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38125" algn="l"/>
              </a:tabLst>
            </a:pP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На базі музею працює гурток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“Літературне</a:t>
            </a:r>
            <a:r>
              <a:rPr lang="uk-UA" sz="17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750" dirty="0" err="1" smtClean="0">
                <a:latin typeface="Times New Roman" pitchFamily="18" charset="0"/>
                <a:cs typeface="Times New Roman" pitchFamily="18" charset="0"/>
              </a:rPr>
              <a:t>краєзнавство”</a:t>
            </a:r>
            <a:endParaRPr lang="uk-UA" sz="175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s://fsd.multiurok.ru/html/2018/05/28/s_5b0b526d410fa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fsd.multiurok.ru/html/2018/05/28/s_5b0b526d410fa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fsd.multiurok.ru/html/2018/05/28/s_5b0b526d410fa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0554" y="0"/>
            <a:ext cx="881658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№1,2</a:t>
            </a:r>
          </a:p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«Рідна школа моя»,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«Рульові школи», </a:t>
            </a:r>
          </a:p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IMG_20170103_113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340768"/>
            <a:ext cx="4464496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Пользователь\Desktop\foto\IMG_20161205_14264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0" y="1340768"/>
            <a:ext cx="4248472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 descr="C:\Users\Пользователь\Desktop\foto\IMG_20161205_142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025609"/>
            <a:ext cx="3923928" cy="55717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188640"/>
            <a:ext cx="5505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Стенд №1 Гімн школи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0"/>
            <a:ext cx="670638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3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“Історія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школи </a:t>
            </a:r>
          </a:p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 минулого до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сьогодення”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IMG_20161205_142813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5656" y="1916832"/>
            <a:ext cx="6264696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11760" y="0"/>
            <a:ext cx="410638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4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“Наші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медалісти”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IMG_20161205_1429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1" y="1421053"/>
            <a:ext cx="4575927" cy="53470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0"/>
            <a:ext cx="5904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5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“Козачата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ми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маленькі”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IMG_20161205_143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313384"/>
            <a:ext cx="3995936" cy="5327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61205_1430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34173" y="3550630"/>
            <a:ext cx="4409827" cy="330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61205_1430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1268760"/>
            <a:ext cx="4320480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6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“Афганська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гроза –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Карманов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Олександр Олексійович</a:t>
            </a:r>
          </a:p>
        </p:txBody>
      </p:sp>
      <p:pic>
        <p:nvPicPr>
          <p:cNvPr id="6" name="Рисунок 5" descr="IMG_20161205_1429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14128"/>
            <a:ext cx="3707904" cy="4943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61205_142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861048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61205_1429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1700808"/>
            <a:ext cx="3852823" cy="2889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2058232/6ca87d0b-5b33-463d-85d3-829ed98010e1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Експозиція № 7</a:t>
            </a:r>
          </a:p>
          <a:p>
            <a:pPr algn="ctr"/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“Відлуння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Афганісану”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IMG_20161205_1424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387253"/>
            <a:ext cx="7148261" cy="5470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163</TotalTime>
  <Words>298</Words>
  <Application>Microsoft Office PowerPoint</Application>
  <PresentationFormat>Экран (4:3)</PresentationFormat>
  <Paragraphs>44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Музей історії Чугуївської загальноосвітньої школи  І-ІІІ ступенів №7  Чугуївської міської ради Харківської області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stasihek@mail.ru</dc:creator>
  <cp:lastModifiedBy>Алла</cp:lastModifiedBy>
  <cp:revision>18</cp:revision>
  <dcterms:created xsi:type="dcterms:W3CDTF">2020-04-22T11:12:22Z</dcterms:created>
  <dcterms:modified xsi:type="dcterms:W3CDTF">2020-05-04T23:08:05Z</dcterms:modified>
</cp:coreProperties>
</file>