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6" r:id="rId7"/>
    <p:sldId id="267" r:id="rId8"/>
    <p:sldId id="260" r:id="rId9"/>
    <p:sldId id="261" r:id="rId10"/>
    <p:sldId id="262" r:id="rId11"/>
    <p:sldId id="263" r:id="rId12"/>
    <p:sldId id="264" r:id="rId13"/>
    <p:sldId id="268" r:id="rId14"/>
    <p:sldId id="269" r:id="rId15"/>
    <p:sldId id="272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1470025"/>
          </a:xfrm>
        </p:spPr>
        <p:txBody>
          <a:bodyPr/>
          <a:lstStyle/>
          <a:p>
            <a:r>
              <a:rPr lang="ru-RU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Schoolbook" panose="02040604050505020304" pitchFamily="18" charset="0"/>
              </a:rPr>
              <a:t>И снова мы приветствуем вас </a:t>
            </a:r>
            <a:endParaRPr lang="ru-RU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027" name="Picture 3" descr="D:\моя\фото\цирк, вылазка\Новая папка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16" y="1844824"/>
            <a:ext cx="3168352" cy="42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\фото\Харьков 30.05.2015\100_09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20888"/>
            <a:ext cx="3906010" cy="29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5607628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9-Б класс 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Ярмарка – 2015 </a:t>
            </a:r>
            <a:endParaRPr lang="ru-RU" sz="54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D:\моя\фото\2015-2016 навчальний рік\ярмарка 2015\100_19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84784"/>
            <a:ext cx="3600400" cy="2700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7171" name="Picture 3" descr="D:\моя\фото\2015-2016 навчальний рік\ярмарка 2015\100_19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08" y="1412776"/>
            <a:ext cx="2452455" cy="32699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D:\моя\фото\2015-2016 навчальний рік\ярмарка 2015\100_19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37112"/>
            <a:ext cx="2801888" cy="2101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моя\фото\2015-2016 навчальний рік\ярмарка 2015\100_19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2952328" cy="22142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47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Уборка территории школы </a:t>
            </a:r>
            <a:endParaRPr lang="ru-RU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8194" name="Picture 2" descr="D:\моя\фото\2015-2016 навчальний рік\прибирання території вересень 2015\20150930_145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950635" cy="2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моя\фото\2015-2016 навчальний рік\прибирання території вересень 2015\20150930_1450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643" y="4221088"/>
            <a:ext cx="3059493" cy="229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D:\моя\фото\2015-2016 навчальний рік\прибирання території вересень 2015\20150930_145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643" y="1340768"/>
            <a:ext cx="2747459" cy="2060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моя\фото\2015-2016 навчальний рік\прибирання території вересень 2015\20150930_145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моя\фото\2015-2016 навчальний рік\прибирання території вересень 2015\20150930_1452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697" y="2477732"/>
            <a:ext cx="2626599" cy="1969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036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День Учителя – 2015 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218" name="Picture 2" descr="D:\моя\фото\2015-2016 навчальний рік\день учителя 2015\100_19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513855" cy="1885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моя\фото\2015-2016 навчальний рік\день учителя 2015\100_19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72" y="1268759"/>
            <a:ext cx="2705876" cy="2029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моя\фото\2015-2016 навчальний рік\день учителя 2015\100_19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998" y="1700808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моя\фото\2015-2016 навчальний рік\день учителя 2015\100_19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2081808" cy="1561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моя\фото\2015-2016 навчальний рік\день учителя 2015\100_19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870" y="3915054"/>
            <a:ext cx="2867472" cy="2150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3" name="Picture 7" descr="D:\моя\фото\2015-2016 навчальний рік\день учителя 2015\100_199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45" y="5157192"/>
            <a:ext cx="2003375" cy="1502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4" name="Picture 8" descr="D:\моя\фото\2015-2016 навчальний рік\день учителя 2015\100_20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518" y="4310250"/>
            <a:ext cx="2634998" cy="1976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84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я\фото\2015-2016 навчальний рік\стас\IMG_66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80372"/>
            <a:ext cx="3240360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\фото\2015-2016 навчальний рік\стас\IMG_66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25" y="1220756"/>
            <a:ext cx="2988331" cy="1992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SC_35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951"/>
            <a:ext cx="3453699" cy="2302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SC_3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07159"/>
            <a:ext cx="2700300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SC_357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3153953" cy="2102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32656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Участники областного конкурса </a:t>
            </a:r>
          </a:p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«Мы за мир»</a:t>
            </a: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78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я\фото\2015-2016 навчальний рік\мини-футбол 19.10.2015\20151019_1431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2808311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я\фото\2015-2016 навчальний рік\мини-футбол 19.10.2015\20151019_1431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29305"/>
            <a:ext cx="2771462" cy="20785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2015-2016 навчальний рік\мини-футбол 19.10.2015\20151019_15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2881305" cy="21609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2015-2016 навчальний рік\мини-футбол 19.10.2015\20151019_150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9" y="954475"/>
            <a:ext cx="2627784" cy="19708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2015-2016 навчальний рік\мини-футбол 19.10.2015\20151019_15004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93101"/>
            <a:ext cx="2998640" cy="2248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59371" y="260648"/>
            <a:ext cx="577692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2800" b="1" i="1" dirty="0" err="1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Соревнования</a:t>
            </a:r>
            <a:r>
              <a:rPr lang="uk-UA" sz="2800" b="1" i="1" dirty="0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 по мини-футболу</a:t>
            </a:r>
            <a:endParaRPr lang="ru-RU" sz="2800" b="1" i="1" dirty="0">
              <a:ln/>
              <a:solidFill>
                <a:schemeClr val="accent3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14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C9FCB"/>
            </a:gs>
            <a:gs pos="20000">
              <a:srgbClr val="F8B049"/>
            </a:gs>
            <a:gs pos="32000">
              <a:srgbClr val="F8B049"/>
            </a:gs>
            <a:gs pos="61000">
              <a:srgbClr val="FEE7F2"/>
            </a:gs>
            <a:gs pos="67000">
              <a:srgbClr val="F952A0"/>
            </a:gs>
            <a:gs pos="69000">
              <a:srgbClr val="C50849"/>
            </a:gs>
            <a:gs pos="53000">
              <a:srgbClr val="FAC78F"/>
            </a:gs>
            <a:gs pos="74000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уборка вокзал жд 20.10, экскурсия в Новости Чугуева\100_2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2513856" cy="1885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уборка вокзал жд 20.10, экскурсия в Новости Чугуева\100_20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0848"/>
            <a:ext cx="3137925" cy="23534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уборка вокзал жд 20.10, экскурсия в Новости Чугуева\100_20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264" y="4743146"/>
            <a:ext cx="2657872" cy="199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уборка вокзал жд 20.10, экскурсия в Новости Чугуева\100_20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376264" cy="1782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уборка вокзал жд 20.10, экскурсия в Новости Чугуева\100_20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96840"/>
            <a:ext cx="2736304" cy="2052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уборка вокзал жд 20.10, экскурсия в Новости Чугуева\100_20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65" y="4581127"/>
            <a:ext cx="2798278" cy="2098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F:\уборка вокзал жд 20.10, экскурсия в Новости Чугуева\100_209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955" y="1505685"/>
            <a:ext cx="2218819" cy="2958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260648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</a:rPr>
              <a:t>Уборка сквера «Мебельный»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я\фото\2015-2016 навчальний рік\уборка вокзал жд 20.10, экскурсия в Новости Чугуева\100_2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2945904" cy="2209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2015-2016 навчальний рік\уборка вокзал жд 20.10, экскурсия в Новости Чугуева\100_2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0537"/>
            <a:ext cx="2849893" cy="21374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оя\фото\2015-2016 навчальний рік\уборка вокзал жд 20.10, экскурсия в Новости Чугуева\100_2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230" y="378273"/>
            <a:ext cx="2481064" cy="18607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я\фото\2015-2016 навчальний рік\уборка вокзал жд 20.10, экскурсия в Новости Чугуева\100_21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86" y="2378292"/>
            <a:ext cx="3377952" cy="25334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я\фото\2015-2016 навчальний рік\уборка вокзал жд 20.10, экскурсия в Новости Чугуева\100_21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24944"/>
            <a:ext cx="2801888" cy="21014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я\фото\2015-2016 навчальний рік\уборка вокзал жд 20.10, экскурсия в Новости Чугуева\100_21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83" y="692696"/>
            <a:ext cx="2698826" cy="20241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5229200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Экскурсия в редакцию городской газеты  «Новости Чугуева»</a:t>
            </a:r>
            <a:endParaRPr lang="ru-RU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99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я\фото\2015-2016 навчальний рік\шато-ледо 24.10.2015\100_2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653136"/>
            <a:ext cx="2717557" cy="2038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Шато-Лєдо\image (2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2"/>
            <a:ext cx="2799184" cy="2099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Шато-Лєдо\image (2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62" y="11663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Шато-Лєдо\image (1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354" y="2236674"/>
            <a:ext cx="2439144" cy="1829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Шато-Лєдо\image (20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24" y="2780928"/>
            <a:ext cx="2009378" cy="2679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Шато-Лєдо\image (10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3051"/>
            <a:ext cx="1834714" cy="2446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:\Шато-Лєдо\image (7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20513"/>
            <a:ext cx="1865362" cy="2487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F:\Шато-Лєдо\image (4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926" y="4221088"/>
            <a:ext cx="1829726" cy="2439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F:\Шато-Лєдо\image (29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17145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343" y="650305"/>
            <a:ext cx="258586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anose="02050604050505020204" pitchFamily="18" charset="0"/>
              </a:rPr>
              <a:t>День здоровья в Шато-</a:t>
            </a:r>
            <a:r>
              <a:rPr lang="ru-RU" b="1" i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anose="02050604050505020204" pitchFamily="18" charset="0"/>
              </a:rPr>
              <a:t>Ледо</a:t>
            </a:r>
            <a:endParaRPr lang="ru-RU" b="1" i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anose="02050604050505020204" pitchFamily="18" charset="0"/>
            </a:endParaRPr>
          </a:p>
          <a:p>
            <a:r>
              <a:rPr lang="ru-RU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anose="02050604050505020204" pitchFamily="18" charset="0"/>
              </a:rPr>
              <a:t>24.10.2015 года</a:t>
            </a:r>
            <a:endParaRPr lang="ru-RU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6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dirty="0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Открытие городского пленера имени </a:t>
            </a:r>
            <a:r>
              <a:rPr lang="ru-RU" b="1" i="1" dirty="0" err="1" smtClean="0">
                <a:ln/>
                <a:solidFill>
                  <a:schemeClr val="accent3"/>
                </a:solidFill>
                <a:latin typeface="Bookman Old Style" panose="02050604050505020204" pitchFamily="18" charset="0"/>
              </a:rPr>
              <a:t>П.Мальцева</a:t>
            </a:r>
            <a:endParaRPr lang="ru-RU" b="1" i="1" dirty="0">
              <a:ln/>
              <a:solidFill>
                <a:schemeClr val="accent3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42" name="Picture 2" descr="D:\моя\фото\07.06.2015\100_1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2369840" cy="17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моя\фото\07.06.2015\100_1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521968" cy="26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моя\фото\07.06.2015\100_10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20788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моя\фото\07.06.2015\100_10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902410"/>
            <a:ext cx="1650785" cy="220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:\моя\фото\07.06.2015\100_10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39270"/>
            <a:ext cx="2270952" cy="170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D:\моя\фото\07.06.2015\100_10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26260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39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99412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anose="02040604050505020304" pitchFamily="18" charset="0"/>
              </a:rPr>
              <a:t>Летний отдых – 2015 </a:t>
            </a:r>
            <a:endParaRPr lang="ru-RU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051" name="Picture 3" descr="D:\моя\фото\экопарк 10.06.2015, выпускной 9 клас\100_1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52274"/>
            <a:ext cx="2808312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экопарк 10.06.2015, выпускной 9 клас\100_1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041915" cy="2281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экопарк 10.06.2015, выпускной 9 клас\100_1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12776"/>
            <a:ext cx="3161927" cy="2371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экопарк 10.06.2015, выпускной 9 клас\100_11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58497"/>
            <a:ext cx="1988586" cy="2651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экопарк 10.06.2015, выпускной 9 клас\100_11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674" y="4203086"/>
            <a:ext cx="2873896" cy="21554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43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День молодежи – 2015</a:t>
            </a:r>
            <a:endParaRPr lang="ru-RU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D:\моя\фото\Таволжанка июнь 2015, день молодежи\100_14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24" y="4653136"/>
            <a:ext cx="2513856" cy="1885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5" name="Picture 3" descr="D:\моя\фото\Таволжанка июнь 2015, день молодежи\100_1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945904" cy="2209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D:\моя\фото\Таволжанка июнь 2015, день молодежи\100_14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71887"/>
            <a:ext cx="2465851" cy="1849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3077" name="Picture 5" descr="D:\моя\фото\Таволжанка июнь 2015, день молодежи\100_14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88840"/>
            <a:ext cx="2945904" cy="2209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3078" name="Picture 6" descr="D:\моя\фото\Таволжанка июнь 2015, день молодежи\100_14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794" y="3969060"/>
            <a:ext cx="3089919" cy="23174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я\фото\Таволжанка июнь 2015, день молодежи\100_13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2945904" cy="22094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7672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Весёлые выходные 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098" name="Picture 2" descr="D:\моя\фото\лето 2015\100_15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688298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я\фото\лето 2015\100_15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68" y="3645024"/>
            <a:ext cx="2729880" cy="2047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лето 2015\100_15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188" y="1356792"/>
            <a:ext cx="2369840" cy="1777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лето 2015\100_15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87903"/>
            <a:ext cx="2465851" cy="1849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моя\фото\лето 2015\100_15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56792"/>
            <a:ext cx="2102905" cy="2803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D:\моя\фото\лето 2015\100_15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432" y="4240700"/>
            <a:ext cx="3017912" cy="2263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44199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Арт-пикник для малышей, в рамках празднования Дня города – 2015 </a:t>
            </a:r>
            <a:endParaRPr lang="ru-RU" sz="32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1266" name="Picture 2" descr="D:\моя\фото\лето 2015\100_1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137926" cy="2353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7" name="Picture 3" descr="D:\моя\фото\лето 2015\100_15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041914" cy="2281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моя\фото\лето 2015\100_15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69" y="1654285"/>
            <a:ext cx="2933379" cy="2200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моя\фото\лето 2015\100_15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598" y="4437112"/>
            <a:ext cx="2837613" cy="2128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D:\моя\фото\лето 2015\100_16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97316"/>
            <a:ext cx="2088232" cy="2784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D:\моя\фото\день Незалежности\100_17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786000"/>
            <a:ext cx="2448272" cy="18362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93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У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частие во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флешмобе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ко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Д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ню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Н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езависимости – 2015 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2290" name="Picture 2" descr="D:\моя\фото\день Незалежности\100_1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2849893" cy="213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моя\фото\день Незалежности\100_18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041915" cy="228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моя\фото\день Незалежности\100_18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3425957" cy="25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моя\фото\день Незалежности\100_18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28062"/>
            <a:ext cx="3377952" cy="25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0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rPr>
              <a:t>Первый звонок – 2015 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5122" name="Picture 2" descr="D:\моя\фото\2015-2016 навчальний рік\1 сентябра\100_1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93096"/>
            <a:ext cx="2657872" cy="19934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3" name="Picture 3" descr="D:\моя\фото\2015-2016 навчальний рік\1 сентябра\100_18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137" y="1628800"/>
            <a:ext cx="307234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5124" name="Picture 4" descr="D:\моя\фото\последний звонок 2015\KPit5tHiYC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670572" cy="20029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D:\моя\фото\2015-2016 навчальний рік\1 сентябра\100_18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1078"/>
            <a:ext cx="3089920" cy="2317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последний звонок 2015\wsClLBHKSi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67977"/>
            <a:ext cx="2165970" cy="28879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59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Уборка склона возле школы №8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146" name="Picture 2" descr="D:\моя\фото\2015-2016 навчальний рік\уборка склон 8 школа\100_19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94363"/>
            <a:ext cx="2741397" cy="2056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2015-2016 навчальний рік\уборка склон 8 школа\100_19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6752"/>
            <a:ext cx="2657872" cy="199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2015-2016 навчальний рік\уборка склон 8 школа\100_19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324" y="1900959"/>
            <a:ext cx="2657872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9" name="Picture 5" descr="D:\моя\фото\2015-2016 навчальний рік\уборка склон 8 школа\100_19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75352"/>
            <a:ext cx="2895048" cy="21712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моя\фото\2015-2016 навчальний рік\уборка склон 8 школа\100_19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80" y="3462544"/>
            <a:ext cx="2739584" cy="2054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моя\фото\2015-2016 навчальний рік\уборка склон 8 школа\100_19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575" y="4293096"/>
            <a:ext cx="2729880" cy="2047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92</Words>
  <Application>Microsoft Office PowerPoint</Application>
  <PresentationFormat>Экран (4:3)</PresentationFormat>
  <Paragraphs>20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 снова мы приветствуем вас </vt:lpstr>
      <vt:lpstr>Открытие городского пленера имени П.Мальцева</vt:lpstr>
      <vt:lpstr>Летний отдых – 2015 </vt:lpstr>
      <vt:lpstr>День молодежи – 2015</vt:lpstr>
      <vt:lpstr>Весёлые выходные </vt:lpstr>
      <vt:lpstr>Арт-пикник для малышей, в рамках празднования Дня города – 2015 </vt:lpstr>
      <vt:lpstr>Участие во флешмобе ко Дню Независимости – 2015 </vt:lpstr>
      <vt:lpstr>Первый звонок – 2015 </vt:lpstr>
      <vt:lpstr>Уборка склона возле школы №8</vt:lpstr>
      <vt:lpstr>Ярмарка – 2015 </vt:lpstr>
      <vt:lpstr>Уборка территории школы </vt:lpstr>
      <vt:lpstr>День Учителя – 2015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</dc:creator>
  <cp:lastModifiedBy>NATALYA</cp:lastModifiedBy>
  <cp:revision>25</cp:revision>
  <dcterms:created xsi:type="dcterms:W3CDTF">2015-10-04T13:37:51Z</dcterms:created>
  <dcterms:modified xsi:type="dcterms:W3CDTF">2015-10-26T19:53:58Z</dcterms:modified>
</cp:coreProperties>
</file>