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6" r:id="rId7"/>
    <p:sldId id="267" r:id="rId8"/>
    <p:sldId id="260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470025"/>
          </a:xfrm>
        </p:spPr>
        <p:txBody>
          <a:bodyPr/>
          <a:lstStyle/>
          <a:p>
            <a:r>
              <a:rPr lang="ru-RU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Schoolbook" panose="02040604050505020304" pitchFamily="18" charset="0"/>
              </a:rPr>
              <a:t>И снова мы приветствуем вас </a:t>
            </a:r>
            <a:endParaRPr lang="ru-RU" b="1" i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1027" name="Picture 3" descr="D:\моя\фото\цирк, вылазка\Новая папка\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16" y="1844824"/>
            <a:ext cx="3168352" cy="422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оя\фото\Харьков 30.05.2015\100_09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20888"/>
            <a:ext cx="3906010" cy="292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5607628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9-Б класс </a:t>
            </a:r>
            <a:endParaRPr lang="ru-RU" sz="5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2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6000">
              <a:srgbClr val="1F1F1F"/>
            </a:gs>
            <a:gs pos="17999">
              <a:srgbClr val="FFFFFF"/>
            </a:gs>
            <a:gs pos="42000">
              <a:srgbClr val="636363"/>
            </a:gs>
            <a:gs pos="53000">
              <a:srgbClr val="CFCFCF"/>
            </a:gs>
            <a:gs pos="66000">
              <a:srgbClr val="CFCFCF"/>
            </a:gs>
            <a:gs pos="75999">
              <a:srgbClr val="1F1F1F"/>
            </a:gs>
            <a:gs pos="78999">
              <a:srgbClr val="FFFFFF"/>
            </a:gs>
            <a:gs pos="100000">
              <a:srgbClr val="7F7F7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  <a:t>Ярмарка – 2015 </a:t>
            </a:r>
            <a:endParaRPr lang="ru-RU" sz="5400" b="1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7170" name="Picture 2" descr="D:\моя\фото\2015-2016 навчальний рік\ярмарка 2015\100_19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484784"/>
            <a:ext cx="3600400" cy="27003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моя\фото\2015-2016 навчальний рік\ярмарка 2015\100_19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908" y="1412776"/>
            <a:ext cx="2452455" cy="32699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моя\фото\2015-2016 навчальний рік\ярмарка 2015\100_19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437112"/>
            <a:ext cx="2801888" cy="21014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моя\фото\2015-2016 навчальний рік\ярмарка 2015\100_19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2952328" cy="22142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47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Уборка территории школы </a:t>
            </a:r>
            <a:endParaRPr lang="ru-RU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8194" name="Picture 2" descr="D:\моя\фото\2015-2016 навчальний рік\прибирання території вересень 2015\20150930_1452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2950635" cy="2212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моя\фото\2015-2016 навчальний рік\прибирання території вересень 2015\20150930_1450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643" y="4221088"/>
            <a:ext cx="3059493" cy="2294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моя\фото\2015-2016 навчальний рік\прибирання території вересень 2015\20150930_145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643" y="1340768"/>
            <a:ext cx="2747459" cy="2060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моя\фото\2015-2016 навчальний рік\прибирання території вересень 2015\20150930_1452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2952328" cy="2214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моя\фото\2015-2016 навчальний рік\прибирання території вересень 2015\20150930_14523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697" y="2477732"/>
            <a:ext cx="2626599" cy="1969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63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6000">
              <a:srgbClr val="1F1F1F"/>
            </a:gs>
            <a:gs pos="17999">
              <a:srgbClr val="FFFFFF"/>
            </a:gs>
            <a:gs pos="42000">
              <a:srgbClr val="636363"/>
            </a:gs>
            <a:gs pos="53000">
              <a:srgbClr val="CFCFCF"/>
            </a:gs>
            <a:gs pos="66000">
              <a:srgbClr val="CFCFCF"/>
            </a:gs>
            <a:gs pos="75999">
              <a:srgbClr val="1F1F1F"/>
            </a:gs>
            <a:gs pos="78999">
              <a:srgbClr val="FFFFFF"/>
            </a:gs>
            <a:gs pos="100000">
              <a:srgbClr val="7F7F7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</a:rPr>
              <a:t>День Учителя – 2015 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9218" name="Picture 2" descr="D:\моя\фото\2015-2016 навчальний рік\день учителя 2015\100_19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2513855" cy="18853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моя\фото\2015-2016 навчальний рік\день учителя 2015\100_19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172" y="1268759"/>
            <a:ext cx="2705876" cy="2029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моя\фото\2015-2016 навчальний рік\день учителя 2015\100_19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998" y="1700808"/>
            <a:ext cx="2952328" cy="2214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моя\фото\2015-2016 навчальний рік\день учителя 2015\100_19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29000"/>
            <a:ext cx="2081808" cy="1561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моя\фото\2015-2016 навчальний рік\день учителя 2015\100_198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870" y="3915054"/>
            <a:ext cx="2867472" cy="2150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D:\моя\фото\2015-2016 навчальний рік\день учителя 2015\100_199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45" y="5157192"/>
            <a:ext cx="2003375" cy="1502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D:\моя\фото\2015-2016 навчальний рік\день учителя 2015\100_202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518" y="4310250"/>
            <a:ext cx="2634998" cy="19762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84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i="1" dirty="0" smtClean="0">
                <a:ln/>
                <a:solidFill>
                  <a:schemeClr val="accent3"/>
                </a:solidFill>
                <a:latin typeface="Bookman Old Style" panose="02050604050505020204" pitchFamily="18" charset="0"/>
              </a:rPr>
              <a:t>Открытие городского пленера имени </a:t>
            </a:r>
            <a:r>
              <a:rPr lang="ru-RU" b="1" i="1" dirty="0" err="1" smtClean="0">
                <a:ln/>
                <a:solidFill>
                  <a:schemeClr val="accent3"/>
                </a:solidFill>
                <a:latin typeface="Bookman Old Style" panose="02050604050505020204" pitchFamily="18" charset="0"/>
              </a:rPr>
              <a:t>П.Мальцева</a:t>
            </a:r>
            <a:endParaRPr lang="ru-RU" b="1" i="1" dirty="0">
              <a:ln/>
              <a:solidFill>
                <a:schemeClr val="accent3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42" name="Picture 2" descr="D:\моя\фото\07.06.2015\100_10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37112"/>
            <a:ext cx="2369840" cy="177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моя\фото\07.06.2015\100_10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800"/>
            <a:ext cx="3521968" cy="264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моя\фото\07.06.2015\100_10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20788"/>
            <a:ext cx="2664296" cy="199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D:\моя\фото\07.06.2015\100_10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902410"/>
            <a:ext cx="1650785" cy="2201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D:\моя\фото\07.06.2015\100_10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439270"/>
            <a:ext cx="2270952" cy="170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D:\моя\фото\07.06.2015\100_102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26260"/>
            <a:ext cx="268829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39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99412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anose="02040604050505020304" pitchFamily="18" charset="0"/>
              </a:rPr>
              <a:t>Летний отдых – 2015 </a:t>
            </a:r>
            <a:endParaRPr lang="ru-RU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2051" name="Picture 3" descr="D:\моя\фото\экопарк 10.06.2015, выпускной 9 клас\100_11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52274"/>
            <a:ext cx="2808312" cy="2106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моя\фото\экопарк 10.06.2015, выпускной 9 клас\100_11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041915" cy="22814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моя\фото\экопарк 10.06.2015, выпускной 9 клас\100_10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12776"/>
            <a:ext cx="3161927" cy="23714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моя\фото\экопарк 10.06.2015, выпускной 9 клас\100_11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458497"/>
            <a:ext cx="1988586" cy="2651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моя\фото\экопарк 10.06.2015, выпускной 9 клас\100_11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674" y="4203086"/>
            <a:ext cx="2873896" cy="21554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43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День молодежи – 2015</a:t>
            </a:r>
            <a:endParaRPr lang="ru-RU" sz="48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D:\моя\фото\Таволжанка июнь 2015, день молодежи\100_14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24" y="4653136"/>
            <a:ext cx="2513856" cy="18853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оя\фото\Таволжанка июнь 2015, день молодежи\100_14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84784"/>
            <a:ext cx="2945904" cy="2209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моя\фото\Таволжанка июнь 2015, день молодежи\100_14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71887"/>
            <a:ext cx="2465851" cy="18493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моя\фото\Таволжанка июнь 2015, день молодежи\100_14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988840"/>
            <a:ext cx="2945904" cy="22094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моя\фото\Таволжанка июнь 2015, день молодежи\100_14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794" y="3969060"/>
            <a:ext cx="3089919" cy="23174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моя\фото\Таволжанка июнь 2015, день молодежи\100_139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40768"/>
            <a:ext cx="2945904" cy="22094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72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Весёлые выходные </a:t>
            </a:r>
            <a:endParaRPr lang="ru-RU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098" name="Picture 2" descr="D:\моя\фото\лето 2015\100_15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2688298" cy="2016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оя\фото\лето 2015\100_15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168" y="3645024"/>
            <a:ext cx="2729880" cy="2047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оя\фото\лето 2015\100_15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188" y="1356792"/>
            <a:ext cx="2369840" cy="1777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оя\фото\лето 2015\100_15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87903"/>
            <a:ext cx="2465851" cy="1849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моя\фото\лето 2015\100_15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56792"/>
            <a:ext cx="2102905" cy="2803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D:\моя\фото\лето 2015\100_155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432" y="4240700"/>
            <a:ext cx="3017912" cy="2263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99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anose="030F0702030302020204" pitchFamily="66" charset="0"/>
              </a:rPr>
              <a:t>Арт-пикник для малышей, в рамках празднования Дня города – 2015 </a:t>
            </a:r>
            <a:endParaRPr lang="ru-RU" sz="32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pic>
        <p:nvPicPr>
          <p:cNvPr id="11266" name="Picture 2" descr="D:\моя\фото\лето 2015\100_15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3137926" cy="2353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моя\фото\лето 2015\100_15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16832"/>
            <a:ext cx="3041914" cy="2281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моя\фото\лето 2015\100_15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69" y="1654285"/>
            <a:ext cx="2933379" cy="22000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D:\моя\фото\лето 2015\100_15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598" y="4437112"/>
            <a:ext cx="2837613" cy="2128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D:\моя\фото\лето 2015\100_16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797316"/>
            <a:ext cx="2088232" cy="27843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D:\моя\фото\день Незалежности\100_17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786000"/>
            <a:ext cx="2448272" cy="18362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93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У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частие во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флешмобе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 ко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 Д</a:t>
            </a: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ню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Н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езависимости – 2015 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2290" name="Picture 2" descr="D:\моя\фото\день Незалежности\100_18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3096"/>
            <a:ext cx="2849893" cy="213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моя\фото\день Незалежности\100_18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56792"/>
            <a:ext cx="3041915" cy="228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моя\фото\день Незалежности\100_18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3425957" cy="256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D:\моя\фото\день Незалежности\100_18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928062"/>
            <a:ext cx="3377952" cy="253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0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Первый звонок – 2015 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5122" name="Picture 2" descr="D:\моя\фото\2015-2016 навчальний рік\1 сентябра\100_1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293096"/>
            <a:ext cx="2657872" cy="19934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оя\фото\2015-2016 навчальний рік\1 сентябра\100_18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137" y="1628800"/>
            <a:ext cx="3072341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моя\фото\последний звонок 2015\KPit5tHiYC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2670572" cy="20029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моя\фото\2015-2016 навчальний рік\1 сентябра\100_18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31078"/>
            <a:ext cx="3089920" cy="23174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моя\фото\последний звонок 2015\wsClLBHKSiU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67977"/>
            <a:ext cx="2165970" cy="28879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59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Уборка склона возле школы №8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146" name="Picture 2" descr="D:\моя\фото\2015-2016 навчальний рік\уборка склон 8 школа\100_19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94363"/>
            <a:ext cx="2741397" cy="20560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моя\фото\2015-2016 навчальний рік\уборка склон 8 школа\100_19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6752"/>
            <a:ext cx="2657872" cy="1993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моя\фото\2015-2016 навчальний рік\уборка склон 8 школа\100_19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324" y="1900959"/>
            <a:ext cx="2657872" cy="199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моя\фото\2015-2016 навчальний рік\уборка склон 8 школа\100_19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275352"/>
            <a:ext cx="2895048" cy="21712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моя\фото\2015-2016 навчальний рік\уборка склон 8 школа\100_19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480" y="3462544"/>
            <a:ext cx="2739584" cy="2054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D:\моя\фото\2015-2016 навчальний рік\уборка склон 8 школа\100_193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575" y="4293096"/>
            <a:ext cx="2729880" cy="2047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55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61</Words>
  <Application>Microsoft Office PowerPoint</Application>
  <PresentationFormat>Экран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 снова мы приветствуем вас </vt:lpstr>
      <vt:lpstr>Открытие городского пленера имени П.Мальцева</vt:lpstr>
      <vt:lpstr>Летний отдых – 2015 </vt:lpstr>
      <vt:lpstr>День молодежи – 2015</vt:lpstr>
      <vt:lpstr>Весёлые выходные </vt:lpstr>
      <vt:lpstr>Арт-пикник для малышей, в рамках празднования Дня города – 2015 </vt:lpstr>
      <vt:lpstr>Участие во флешмобе ко Дню Независимости – 2015 </vt:lpstr>
      <vt:lpstr>Первый звонок – 2015 </vt:lpstr>
      <vt:lpstr>Уборка склона возле школы №8</vt:lpstr>
      <vt:lpstr>Ярмарка – 2015 </vt:lpstr>
      <vt:lpstr>Уборка территории школы </vt:lpstr>
      <vt:lpstr>День Учителя – 2015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NATALYA</dc:creator>
  <cp:lastModifiedBy>NATALYA</cp:lastModifiedBy>
  <cp:revision>20</cp:revision>
  <dcterms:created xsi:type="dcterms:W3CDTF">2015-10-04T13:37:51Z</dcterms:created>
  <dcterms:modified xsi:type="dcterms:W3CDTF">2015-10-04T18:08:25Z</dcterms:modified>
</cp:coreProperties>
</file>