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3D5C-29ED-4C2A-ADE8-BC997C49FCD7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8E29A-241B-41C3-B937-C8C169F9C8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3D5C-29ED-4C2A-ADE8-BC997C49FCD7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8E29A-241B-41C3-B937-C8C169F9C8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3D5C-29ED-4C2A-ADE8-BC997C49FCD7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8E29A-241B-41C3-B937-C8C169F9C8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3D5C-29ED-4C2A-ADE8-BC997C49FCD7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8E29A-241B-41C3-B937-C8C169F9C8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3D5C-29ED-4C2A-ADE8-BC997C49FCD7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8E29A-241B-41C3-B937-C8C169F9C8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3D5C-29ED-4C2A-ADE8-BC997C49FCD7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8E29A-241B-41C3-B937-C8C169F9C8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3D5C-29ED-4C2A-ADE8-BC997C49FCD7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8E29A-241B-41C3-B937-C8C169F9C8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3D5C-29ED-4C2A-ADE8-BC997C49FCD7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8E29A-241B-41C3-B937-C8C169F9C8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3D5C-29ED-4C2A-ADE8-BC997C49FCD7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8E29A-241B-41C3-B937-C8C169F9C8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3D5C-29ED-4C2A-ADE8-BC997C49FCD7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8E29A-241B-41C3-B937-C8C169F9C8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3D5C-29ED-4C2A-ADE8-BC997C49FCD7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8E29A-241B-41C3-B937-C8C169F9C8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A3D5C-29ED-4C2A-ADE8-BC997C49FCD7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8E29A-241B-41C3-B937-C8C169F9C8D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357290" y="500042"/>
            <a:ext cx="60621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5400" b="1" i="0" u="none" strike="noStrike" cap="none" spc="0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Портфоліо</a:t>
            </a:r>
            <a:r>
              <a:rPr kumimoji="0" lang="ru-RU" sz="5400" b="1" i="0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8 </a:t>
            </a:r>
            <a:r>
              <a:rPr kumimoji="0" lang="ru-RU" sz="5400" b="1" i="0" u="none" strike="noStrike" cap="none" spc="0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класу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3214678" y="1857364"/>
            <a:ext cx="5572164" cy="25717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F243E">
                        <a:alpha val="50000"/>
                      </a:srgbClr>
                    </a:gs>
                    <a:gs pos="100000">
                      <a:srgbClr val="00B05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Класний</a:t>
            </a:r>
            <a:r>
              <a:rPr lang="ru-RU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F243E">
                        <a:alpha val="50000"/>
                      </a:srgbClr>
                    </a:gs>
                    <a:gs pos="100000">
                      <a:srgbClr val="00B05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 </a:t>
            </a:r>
            <a:r>
              <a:rPr lang="ru-RU" sz="3600" kern="10" spc="0" dirty="0" err="1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F243E">
                        <a:alpha val="50000"/>
                      </a:srgbClr>
                    </a:gs>
                    <a:gs pos="100000">
                      <a:srgbClr val="00B05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керівник</a:t>
            </a:r>
            <a:r>
              <a:rPr lang="ru-RU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F243E">
                        <a:alpha val="50000"/>
                      </a:srgbClr>
                    </a:gs>
                    <a:gs pos="100000">
                      <a:srgbClr val="00B05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 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F243E">
                        <a:alpha val="50000"/>
                      </a:srgbClr>
                    </a:gs>
                    <a:gs pos="100000">
                      <a:srgbClr val="00B05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 </a:t>
            </a:r>
            <a:r>
              <a:rPr lang="ru-RU" sz="3600" kern="10" spc="0" dirty="0" err="1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F243E">
                        <a:alpha val="50000"/>
                      </a:srgbClr>
                    </a:gs>
                    <a:gs pos="100000">
                      <a:srgbClr val="00B05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Сокрут</a:t>
            </a:r>
            <a:r>
              <a:rPr lang="ru-RU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F243E">
                        <a:alpha val="50000"/>
                      </a:srgbClr>
                    </a:gs>
                    <a:gs pos="100000">
                      <a:srgbClr val="00B05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  Алла </a:t>
            </a:r>
            <a:r>
              <a:rPr lang="ru-RU" sz="3600" kern="10" spc="0" dirty="0" err="1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F243E">
                        <a:alpha val="50000"/>
                      </a:srgbClr>
                    </a:gs>
                    <a:gs pos="100000">
                      <a:srgbClr val="00B05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Миколаївна</a:t>
            </a:r>
            <a:r>
              <a:rPr lang="ru-RU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F243E">
                        <a:alpha val="50000"/>
                      </a:srgbClr>
                    </a:gs>
                    <a:gs pos="100000">
                      <a:srgbClr val="00B05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 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F243E">
                        <a:alpha val="50000"/>
                      </a:srgbClr>
                    </a:gs>
                    <a:gs pos="100000">
                      <a:srgbClr val="00B05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ЗОШ І-ІІІ </a:t>
            </a:r>
            <a:r>
              <a:rPr lang="ru-RU" sz="3600" kern="10" spc="0" dirty="0" err="1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F243E">
                        <a:alpha val="50000"/>
                      </a:srgbClr>
                    </a:gs>
                    <a:gs pos="100000">
                      <a:srgbClr val="00B05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ступенів</a:t>
            </a:r>
            <a:r>
              <a:rPr lang="ru-RU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F243E">
                        <a:alpha val="50000"/>
                      </a:srgbClr>
                    </a:gs>
                    <a:gs pos="100000">
                      <a:srgbClr val="00B050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 № 7</a:t>
            </a:r>
            <a:endParaRPr lang="en-US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F243E">
                      <a:alpha val="50000"/>
                    </a:srgbClr>
                  </a:gs>
                  <a:gs pos="100000">
                    <a:srgbClr val="00B050"/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5786454"/>
            <a:ext cx="68051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uk-UA" sz="2800" b="1" i="0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м. Чугуїв – 2015/2016 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pic>
        <p:nvPicPr>
          <p:cNvPr id="14340" name="Picture 4" descr="F:\фото мама\фото мама\DSCN51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736"/>
            <a:ext cx="2928958" cy="3905277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zerotips.com/wp-content/uploads/2012/02/powerpoint-presentation-templates1-600x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5121" name="WordArt 1" descr="Белый мрамор"/>
          <p:cNvSpPr>
            <a:spLocks noChangeArrowheads="1" noChangeShapeType="1" noTextEdit="1"/>
          </p:cNvSpPr>
          <p:nvPr/>
        </p:nvSpPr>
        <p:spPr bwMode="auto">
          <a:xfrm>
            <a:off x="1500166" y="142852"/>
            <a:ext cx="7286676" cy="16430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0"/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/>
                <a:latin typeface="Arial Black"/>
              </a:rPr>
              <a:t>Екскурсія</a:t>
            </a:r>
            <a:r>
              <a:rPr lang="ru-RU" sz="3600" kern="10" spc="0" dirty="0" smtClean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/>
                <a:latin typeface="Arial Black"/>
              </a:rPr>
              <a:t> на </a:t>
            </a:r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/>
                <a:latin typeface="Arial Black"/>
              </a:rPr>
              <a:t>виставку</a:t>
            </a:r>
            <a:endParaRPr lang="ru-RU" sz="3600" kern="10" spc="0" dirty="0" smtClean="0">
              <a:ln w="9525"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/>
              <a:latin typeface="Arial Black"/>
            </a:endParaRPr>
          </a:p>
          <a:p>
            <a:pPr algn="ctr" rtl="0"/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/>
                <a:latin typeface="Arial Black"/>
              </a:rPr>
              <a:t>вчителів-аматорів</a:t>
            </a:r>
            <a:endParaRPr lang="en-US" sz="3600" kern="10" spc="0" dirty="0">
              <a:ln w="9525"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/>
              <a:latin typeface="Arial Black"/>
            </a:endParaRPr>
          </a:p>
        </p:txBody>
      </p:sp>
      <p:pic>
        <p:nvPicPr>
          <p:cNvPr id="4" name="Рисунок 3" descr="C:\Users\User\Desktop\P421000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928802"/>
            <a:ext cx="5786477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20" y="5572140"/>
            <a:ext cx="606935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3600" b="1" i="0" u="none" strike="noStrike" cap="none" spc="0" normalizeH="0" baseline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Роботи</a:t>
            </a:r>
            <a:r>
              <a:rPr kumimoji="0" lang="ru-RU" sz="3600" b="1" i="0" u="none" strike="noStrike" cap="none" spc="0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spc="0" normalizeH="0" baseline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Сокрут</a:t>
            </a:r>
            <a:r>
              <a:rPr kumimoji="0" lang="ru-RU" sz="3600" b="1" i="0" u="none" strike="noStrike" cap="none" spc="0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А.М.</a:t>
            </a:r>
            <a:endParaRPr lang="en-US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" name="Picture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000760" y="2643182"/>
            <a:ext cx="2954842" cy="2000264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Шаблон презентации &quot;Сакур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7" name="WordArt 1"/>
          <p:cNvSpPr>
            <a:spLocks noChangeArrowheads="1" noChangeShapeType="1" noTextEdit="1"/>
          </p:cNvSpPr>
          <p:nvPr/>
        </p:nvSpPr>
        <p:spPr bwMode="auto">
          <a:xfrm>
            <a:off x="428596" y="428604"/>
            <a:ext cx="8215370" cy="142876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/>
                <a:latin typeface="Arial Black"/>
              </a:rPr>
              <a:t>Екскурсія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/>
                <a:latin typeface="Arial Black"/>
              </a:rPr>
              <a:t> в парк Фельдмана</a:t>
            </a:r>
            <a:endParaRPr lang="en-US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C000"/>
                  </a:gs>
                </a:gsLst>
                <a:lin ang="5400000" scaled="1"/>
              </a:gradFill>
              <a:effectLst/>
              <a:latin typeface="Arial Black"/>
            </a:endParaRPr>
          </a:p>
        </p:txBody>
      </p:sp>
      <p:pic>
        <p:nvPicPr>
          <p:cNvPr id="4" name="Рисунок 3" descr="C:\Users\User\Desktop\20151018_1422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7" y="1571612"/>
            <a:ext cx="392909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20141018_14263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142984"/>
            <a:ext cx="314324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20141018_14481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429132"/>
            <a:ext cx="2857520" cy="2142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20141018_14224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4357694"/>
            <a:ext cx="3357586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20141018_14392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714488"/>
            <a:ext cx="242886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Шаблоны для презентаций в power 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WordArt 1" descr="Циновка"/>
          <p:cNvSpPr>
            <a:spLocks noChangeArrowheads="1" noChangeShapeType="1" noTextEdit="1"/>
          </p:cNvSpPr>
          <p:nvPr/>
        </p:nvSpPr>
        <p:spPr bwMode="auto">
          <a:xfrm>
            <a:off x="2571736" y="2714620"/>
            <a:ext cx="4762500" cy="828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Права та </a:t>
            </a:r>
            <a:r>
              <a:rPr lang="ru-RU" sz="3600" kern="10" spc="0" dirty="0" err="1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обов'язки</a:t>
            </a: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spc="0" dirty="0" err="1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учнів</a:t>
            </a:r>
            <a:endParaRPr lang="ru-RU" sz="3600" kern="10" spc="0" dirty="0" smtClean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(</a:t>
            </a:r>
            <a:r>
              <a:rPr lang="ru-RU" sz="3600" kern="10" spc="0" dirty="0" err="1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захід-інсценізація</a:t>
            </a: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)</a:t>
            </a:r>
            <a:endParaRPr lang="en-US" sz="36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4" name="Рисунок 3" descr="C:\Users\User\Desktop\20151209_10294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3786190"/>
            <a:ext cx="321471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20151209_08495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857232"/>
            <a:ext cx="2285984" cy="3000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20151209_08440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571480"/>
            <a:ext cx="3237860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- Как написать реферат на 5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WordArt 1"/>
          <p:cNvSpPr>
            <a:spLocks noChangeArrowheads="1" noChangeShapeType="1" noTextEdit="1"/>
          </p:cNvSpPr>
          <p:nvPr/>
        </p:nvSpPr>
        <p:spPr bwMode="auto">
          <a:xfrm>
            <a:off x="285720" y="428604"/>
            <a:ext cx="7072362" cy="107157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В с е с в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і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т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н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і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й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  Д е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н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ь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  Г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і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д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н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о с т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і</a:t>
            </a:r>
            <a:endParaRPr lang="en-US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pic>
        <p:nvPicPr>
          <p:cNvPr id="4" name="Рисунок 3" descr="C:\Users\User\Desktop\YY-mt5yylj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785926"/>
            <a:ext cx="214314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lrGTp4zyGs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2500306"/>
            <a:ext cx="250033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UlNi2STAnCg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1500174"/>
            <a:ext cx="335758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LOPc1N2ejW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80" y="4286256"/>
            <a:ext cx="342902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ШАБЛОН ПРЕЗЕНТАЦИИ НА МОРСКУЮ ТЕМ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</p:spPr>
      </p:pic>
      <p:sp>
        <p:nvSpPr>
          <p:cNvPr id="1025" name="WordArt 1"/>
          <p:cNvSpPr>
            <a:spLocks noChangeArrowheads="1" noChangeShapeType="1" noTextEdit="1"/>
          </p:cNvSpPr>
          <p:nvPr/>
        </p:nvSpPr>
        <p:spPr bwMode="auto">
          <a:xfrm>
            <a:off x="785786" y="2428868"/>
            <a:ext cx="3714776" cy="9715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 rtl="0"/>
            <a:r>
              <a:rPr lang="ru-RU" sz="3600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D3923"/>
                    </a:gs>
                    <a:gs pos="100000">
                      <a:srgbClr val="3D3923">
                        <a:gamma/>
                        <a:tint val="64314"/>
                        <a:invGamma/>
                      </a:srgbClr>
                    </a:gs>
                  </a:gsLst>
                  <a:lin ang="5400000" scaled="1"/>
                </a:gradFill>
                <a:effectLst/>
                <a:latin typeface="Arial Black"/>
              </a:rPr>
              <a:t>День писемності</a:t>
            </a:r>
            <a:endParaRPr lang="en-US" sz="3600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3D3923"/>
                  </a:gs>
                  <a:gs pos="100000">
                    <a:srgbClr val="3D3923">
                      <a:gamma/>
                      <a:tint val="64314"/>
                      <a:invGamma/>
                    </a:srgbClr>
                  </a:gs>
                </a:gsLst>
                <a:lin ang="5400000" scaled="1"/>
              </a:gradFill>
              <a:effectLst/>
              <a:latin typeface="Arial Black"/>
            </a:endParaRPr>
          </a:p>
        </p:txBody>
      </p:sp>
      <p:pic>
        <p:nvPicPr>
          <p:cNvPr id="4" name="Рисунок 3" descr="C:\Users\User\Desktop\20151105_14424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857232"/>
            <a:ext cx="342902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20151105_14294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643314"/>
            <a:ext cx="350046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и по культуре и - &quot;Готовые рефераты 2012-2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0408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4414" y="428604"/>
            <a:ext cx="68683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5400" b="0" i="0" u="none" strike="noStrike" cap="none" spc="0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День Святого </a:t>
            </a:r>
            <a:r>
              <a:rPr kumimoji="0" lang="ru-RU" sz="5400" b="0" i="0" u="none" strike="noStrike" cap="none" spc="0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Миколая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2" descr="C:\Users\User\Desktop\DSCN44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77875">
            <a:off x="574653" y="1591907"/>
            <a:ext cx="3905277" cy="2928958"/>
          </a:xfrm>
          <a:prstGeom prst="rect">
            <a:avLst/>
          </a:prstGeom>
          <a:noFill/>
        </p:spPr>
      </p:pic>
      <p:pic>
        <p:nvPicPr>
          <p:cNvPr id="6" name="Picture 3" descr="C:\Users\Администратор\Desktop\2wbxLhV7Ya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66062">
            <a:off x="4511228" y="3069864"/>
            <a:ext cx="4337376" cy="289045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ень космонавтики - 2012. - Фото 2 - День космонавтики 2012 - Космонавтика - Фотографии по астроном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673" name="WordArt 1"/>
          <p:cNvSpPr>
            <a:spLocks noChangeArrowheads="1" noChangeShapeType="1" noTextEdit="1"/>
          </p:cNvSpPr>
          <p:nvPr/>
        </p:nvSpPr>
        <p:spPr bwMode="auto">
          <a:xfrm>
            <a:off x="785786" y="357166"/>
            <a:ext cx="7715304" cy="114300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Н о в о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р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і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ч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н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и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й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  К В К</a:t>
            </a:r>
            <a:endParaRPr lang="en-US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pic>
        <p:nvPicPr>
          <p:cNvPr id="4" name="Picture 3" descr="C:\Users\Администратор\Desktop\A26P1rJKf5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53207">
            <a:off x="214282" y="1714488"/>
            <a:ext cx="4609552" cy="3071834"/>
          </a:xfrm>
          <a:prstGeom prst="rect">
            <a:avLst/>
          </a:prstGeom>
          <a:noFill/>
        </p:spPr>
      </p:pic>
      <p:pic>
        <p:nvPicPr>
          <p:cNvPr id="5" name="Picture 5" descr="C:\Users\Администратор\Desktop\TktR7aNxDf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27123">
            <a:off x="4610468" y="3006101"/>
            <a:ext cx="4286248" cy="3118247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" y="0"/>
            <a:ext cx="9141143" cy="686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WordArt 2"/>
          <p:cNvSpPr>
            <a:spLocks noChangeArrowheads="1" noChangeShapeType="1" noTextEdit="1"/>
          </p:cNvSpPr>
          <p:nvPr/>
        </p:nvSpPr>
        <p:spPr bwMode="auto">
          <a:xfrm>
            <a:off x="1142976" y="0"/>
            <a:ext cx="6481784" cy="107157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rtl="0"/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Наші</a:t>
            </a:r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 </a:t>
            </a:r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досягнення</a:t>
            </a:r>
            <a:endParaRPr lang="en-US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857232"/>
            <a:ext cx="505187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uk-UA" sz="48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Рівняємося  на:</a:t>
            </a:r>
            <a:endParaRPr lang="en-US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928662" y="1500174"/>
            <a:ext cx="6643734" cy="5965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250366" tIns="4572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Гунька Бориса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lackadder ITC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Криворучко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Тетяну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lackadder ITC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Постнова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Микиту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lackadder ITC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Гречишнікову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Анастасію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lackadder ITC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Кривенець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Юлію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lackadder ITC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Шпак Анастасію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lackadder ITC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Дідка Володимира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lackadder ITC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Короленко Олену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lackadder ITC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Куліша Владислава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lackadder ITC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Ламико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Артема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lackadder ITC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Надєєва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Владислава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lackadder ITC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Півньова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Владислава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lackadder ITC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Павлюка Антона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lackadder ITC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Острась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Іллю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5"/>
            <a:ext cx="9141143" cy="686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00034" y="165760"/>
            <a:ext cx="7358114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Олімпіади: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Гунько Борис (ІІ місце -  фізика, ІV місце -  українська мова та література);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Криворучко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Тетяна (ІІІ місце -  біологія);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Конкурси: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Короленко Олена (І місце - літературна творчість «Гуртуймося, брати – українці»);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Гречишнікова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Анастасія, Гунько Борис (« Я – європеєць»)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Спортивні досягнення: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Острась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Ілля, Павлюк Антон,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Лісін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Денис, Постанов Микита, Гунько Борис,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Надєєв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Владислав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Позашкільна освіта: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Художня школа – Куліш Владислав,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Криворучкао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Тетяна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Музикальна школа –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Красільнікова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Лариса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Танці  - Шпак Анастасія,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Кривенець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Юлія,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Проценко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Маргарита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Гурток «Юні мовознавці»: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Конкурс «За здоровий спосіб життя»(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Півньов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Владислав «Здоров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'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 кожного громадянина – безцінне надбання всього суспільства»;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Кривенець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Юлія «Традиції українського народу з формування здоров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'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 української нації»);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Конкурс «Я – європеєць»( Шпак Анастасія, Куліш Владислав)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5"/>
            <a:ext cx="9144000" cy="6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7"/>
          <p:cNvPicPr/>
          <p:nvPr/>
        </p:nvPicPr>
        <p:blipFill>
          <a:blip r:embed="rId3" cstate="print"/>
          <a:srcRect l="28695" t="25158" r="-34" b="4853"/>
          <a:stretch>
            <a:fillRect/>
          </a:stretch>
        </p:blipFill>
        <p:spPr>
          <a:xfrm rot="21210011">
            <a:off x="2221572" y="2209083"/>
            <a:ext cx="5190748" cy="4205332"/>
          </a:xfrm>
          <a:prstGeom prst="rect">
            <a:avLst/>
          </a:prstGeom>
          <a:ln w="9360">
            <a:noFill/>
          </a:ln>
        </p:spPr>
      </p:pic>
      <p:sp>
        <p:nvSpPr>
          <p:cNvPr id="13313" name="WordArt 1"/>
          <p:cNvSpPr>
            <a:spLocks noChangeArrowheads="1" noChangeShapeType="1" noTextEdit="1"/>
          </p:cNvSpPr>
          <p:nvPr/>
        </p:nvSpPr>
        <p:spPr bwMode="auto">
          <a:xfrm>
            <a:off x="1142976" y="0"/>
            <a:ext cx="6929486" cy="257174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00B0F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У  к л а с </a:t>
            </a:r>
            <a:r>
              <a:rPr lang="ru-RU" sz="3600" kern="10" spc="0" dirty="0" err="1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00B0F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і</a:t>
            </a: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00B0F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 3 0  у ч </a:t>
            </a:r>
            <a:r>
              <a:rPr lang="ru-RU" sz="3600" kern="10" spc="0" dirty="0" err="1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00B0F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н</a:t>
            </a: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00B0F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spc="0" dirty="0" err="1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00B0F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і</a:t>
            </a: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00B0F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в,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00B0F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spc="0" dirty="0" err="1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00B0F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серед</a:t>
            </a: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00B0F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них  - 10 </a:t>
            </a:r>
            <a:r>
              <a:rPr lang="ru-RU" sz="3600" kern="10" spc="0" dirty="0" err="1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00B0F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дівчат</a:t>
            </a: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00B0F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 та 20 </a:t>
            </a:r>
            <a:r>
              <a:rPr lang="ru-RU" sz="3600" kern="10" spc="0" dirty="0" err="1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00B0F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хлопців</a:t>
            </a:r>
            <a:endParaRPr lang="en-US" sz="36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008000"/>
                  </a:gs>
                  <a:gs pos="100000">
                    <a:srgbClr val="00B0F0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качать бесплатно шаблон для презентаций &quot;Золотая осень&quot; ProPowerPoint.Ru. Уроки. Бесплатные шаблоны и темы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62"/>
          </a:xfrm>
          <a:prstGeom prst="rect">
            <a:avLst/>
          </a:prstGeom>
          <a:noFill/>
        </p:spPr>
      </p:pic>
      <p:pic>
        <p:nvPicPr>
          <p:cNvPr id="12289" name="Picture 1" descr="C:\Users\User\Desktop\DSCN47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285728"/>
            <a:ext cx="6715172" cy="5304075"/>
          </a:xfrm>
          <a:prstGeom prst="rect">
            <a:avLst/>
          </a:prstGeom>
          <a:noFill/>
        </p:spPr>
      </p:pic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1500166" y="5643578"/>
            <a:ext cx="7143800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Початок навчального року</a:t>
            </a:r>
            <a:endParaRPr lang="en-US" sz="3600" kern="10" spc="0">
              <a:ln w="19050">
                <a:solidFill>
                  <a:srgbClr val="99CC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0000"/>
                  </a:gs>
                  <a:gs pos="100000">
                    <a:srgbClr val="0000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0-tub-ua.yandex.net/i?id=3051a193ca6beb9023171b4a7ccb165e-42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5" name="WordArt 1"/>
          <p:cNvSpPr>
            <a:spLocks noChangeArrowheads="1" noChangeShapeType="1" noTextEdit="1"/>
          </p:cNvSpPr>
          <p:nvPr/>
        </p:nvSpPr>
        <p:spPr bwMode="auto">
          <a:xfrm>
            <a:off x="1500166" y="285728"/>
            <a:ext cx="6286544" cy="107157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12500"/>
                <a:gd name="adj2" fmla="val 0"/>
              </a:avLst>
            </a:prstTxWarp>
          </a:bodyPr>
          <a:lstStyle/>
          <a:p>
            <a:pPr algn="ctr" rtl="0"/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>
                        <a:alpha val="99100"/>
                      </a:srgbClr>
                    </a:gs>
                    <a:gs pos="70000">
                      <a:srgbClr val="FF0300">
                        <a:alpha val="98600"/>
                      </a:srgbClr>
                    </a:gs>
                    <a:gs pos="100000">
                      <a:srgbClr val="4D0808">
                        <a:alpha val="98000"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В е с е л и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>
                        <a:alpha val="99100"/>
                      </a:srgbClr>
                    </a:gs>
                    <a:gs pos="70000">
                      <a:srgbClr val="FF0300">
                        <a:alpha val="98600"/>
                      </a:srgbClr>
                    </a:gs>
                    <a:gs pos="100000">
                      <a:srgbClr val="4D0808">
                        <a:alpha val="98000"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й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>
                        <a:alpha val="99100"/>
                      </a:srgbClr>
                    </a:gs>
                    <a:gs pos="70000">
                      <a:srgbClr val="FF0300">
                        <a:alpha val="98600"/>
                      </a:srgbClr>
                    </a:gs>
                    <a:gs pos="100000">
                      <a:srgbClr val="4D0808">
                        <a:alpha val="98000"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  я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>
                        <a:alpha val="99100"/>
                      </a:srgbClr>
                    </a:gs>
                    <a:gs pos="70000">
                      <a:srgbClr val="FF0300">
                        <a:alpha val="98600"/>
                      </a:srgbClr>
                    </a:gs>
                    <a:gs pos="100000">
                      <a:srgbClr val="4D0808">
                        <a:alpha val="98000"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р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>
                        <a:alpha val="99100"/>
                      </a:srgbClr>
                    </a:gs>
                    <a:gs pos="70000">
                      <a:srgbClr val="FF0300">
                        <a:alpha val="98600"/>
                      </a:srgbClr>
                    </a:gs>
                    <a:gs pos="100000">
                      <a:srgbClr val="4D0808">
                        <a:alpha val="98000"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м а </a:t>
            </a:r>
            <a:r>
              <a:rPr lang="ru-RU" sz="3600" kern="10" spc="-3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>
                        <a:alpha val="99100"/>
                      </a:srgbClr>
                    </a:gs>
                    <a:gs pos="70000">
                      <a:srgbClr val="FF0300">
                        <a:alpha val="98600"/>
                      </a:srgbClr>
                    </a:gs>
                    <a:gs pos="100000">
                      <a:srgbClr val="4D0808">
                        <a:alpha val="98000"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р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>
                        <a:alpha val="99100"/>
                      </a:srgbClr>
                    </a:gs>
                    <a:gs pos="70000">
                      <a:srgbClr val="FF0300">
                        <a:alpha val="98600"/>
                      </a:srgbClr>
                    </a:gs>
                    <a:gs pos="100000">
                      <a:srgbClr val="4D0808">
                        <a:alpha val="98000"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о к</a:t>
            </a:r>
            <a:endParaRPr lang="en-US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>
                      <a:alpha val="99100"/>
                    </a:srgbClr>
                  </a:gs>
                  <a:gs pos="70000">
                    <a:srgbClr val="FF0300">
                      <a:alpha val="98600"/>
                    </a:srgbClr>
                  </a:gs>
                  <a:gs pos="100000">
                    <a:srgbClr val="4D0808">
                      <a:alpha val="98000"/>
                    </a:srgbClr>
                  </a:gs>
                </a:gsLst>
                <a:lin ang="5400000" scaled="1"/>
              </a:gra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pic>
        <p:nvPicPr>
          <p:cNvPr id="4" name="Рисунок 3" descr="C:\Users\User\Desktop\zUX3ZbCiDFk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500174"/>
            <a:ext cx="485778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18bspz7Zwj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3000372"/>
            <a:ext cx="485778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3-tub-ua.yandex.net/i?id=f409c7fcf4cb1b809a29ba4f89530763-20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1" name="WordArt 1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7929618" cy="114300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/>
            <a:r>
              <a:rPr lang="ru-RU" sz="3600" kern="10" spc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Здоровий спосіб життя</a:t>
            </a:r>
            <a:endParaRPr lang="en-US" sz="3600" kern="10" spc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4" name="Рисунок 3" descr="C:\Users\User\Desktop\сканирование0010.t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73905">
            <a:off x="413916" y="2086395"/>
            <a:ext cx="421484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сканирование0009.t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35996">
            <a:off x="4429124" y="2571744"/>
            <a:ext cx="4167206" cy="373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3-tub-ua.yandex.net/i?id=f409c7fcf4cb1b809a29ba4f89530763-20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218" name="WordArt 2"/>
          <p:cNvSpPr>
            <a:spLocks noChangeArrowheads="1" noChangeShapeType="1" noTextEdit="1"/>
          </p:cNvSpPr>
          <p:nvPr/>
        </p:nvSpPr>
        <p:spPr bwMode="auto">
          <a:xfrm>
            <a:off x="1285852" y="214290"/>
            <a:ext cx="6429420" cy="12144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М и  </a:t>
            </a:r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з</a:t>
            </a:r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 а  </a:t>
            </a:r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п</a:t>
            </a:r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 е </a:t>
            </a:r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р</a:t>
            </a:r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 </a:t>
            </a:r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е</a:t>
            </a:r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 м о г у</a:t>
            </a:r>
            <a:endParaRPr lang="en-US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0000"/>
                  </a:gs>
                  <a:gs pos="100000">
                    <a:srgbClr val="55261C"/>
                  </a:gs>
                </a:gsLst>
                <a:lin ang="5400000" scaled="1"/>
              </a:gradFill>
              <a:effectLst/>
              <a:latin typeface="Arial Black"/>
            </a:endParaRPr>
          </a:p>
        </p:txBody>
      </p:sp>
      <p:pic>
        <p:nvPicPr>
          <p:cNvPr id="5" name="Рисунок 4" descr="C:\Users\User\Desktop\20150908_1440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736"/>
            <a:ext cx="4706957" cy="3683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20150908_1442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643314"/>
            <a:ext cx="4541843" cy="2889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2-tub-ua.yandex.net/i?id=a72bf8e67341a258d1c9ab624c8a8067-115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3" name="WordArt 1"/>
          <p:cNvSpPr>
            <a:spLocks noChangeArrowheads="1" noChangeShapeType="1" noTextEdit="1"/>
          </p:cNvSpPr>
          <p:nvPr/>
        </p:nvSpPr>
        <p:spPr bwMode="auto">
          <a:xfrm>
            <a:off x="714348" y="142852"/>
            <a:ext cx="7858180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i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Шкідливі</a:t>
            </a:r>
            <a:r>
              <a:rPr lang="ru-RU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ru-RU" sz="3600" i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звички</a:t>
            </a:r>
            <a:r>
              <a:rPr lang="ru-RU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(</a:t>
            </a:r>
            <a:r>
              <a:rPr lang="ru-RU" sz="3600" i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захід</a:t>
            </a:r>
            <a:r>
              <a:rPr lang="ru-RU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)</a:t>
            </a:r>
            <a:endParaRPr lang="en-US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8194" name="Picture 2" descr="C:\Users\User\Desktop\20151124_1108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214422"/>
            <a:ext cx="2571750" cy="3429000"/>
          </a:xfrm>
          <a:prstGeom prst="rect">
            <a:avLst/>
          </a:prstGeom>
          <a:noFill/>
        </p:spPr>
      </p:pic>
      <p:pic>
        <p:nvPicPr>
          <p:cNvPr id="7" name="Рисунок 6" descr="C:\Users\User\Desktop\20151124_10384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285860"/>
            <a:ext cx="342902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20151124_11184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7" y="4071942"/>
            <a:ext cx="342902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20151124_11053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794" y="3429000"/>
            <a:ext cx="250033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Зеленый лес - PowerPoint бесплатные Шаблоны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7171" name="WordArt 3"/>
          <p:cNvSpPr>
            <a:spLocks noChangeArrowheads="1" noChangeShapeType="1" noTextEdit="1"/>
          </p:cNvSpPr>
          <p:nvPr/>
        </p:nvSpPr>
        <p:spPr bwMode="auto">
          <a:xfrm>
            <a:off x="214282" y="0"/>
            <a:ext cx="8643998" cy="2214554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ru-RU" sz="3600" kern="10" spc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008000"/>
                    </a:gs>
                    <a:gs pos="100000">
                      <a:srgbClr val="0080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Прибирання парку Пирогова</a:t>
            </a:r>
            <a:endParaRPr lang="en-US" sz="3600" kern="10" spc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008000"/>
                  </a:gs>
                  <a:gs pos="100000">
                    <a:srgbClr val="008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6" name="Рисунок 5" descr="C:\Users\User\Desktop\IMG_046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286124"/>
            <a:ext cx="4357718" cy="3262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IMG_05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928802"/>
            <a:ext cx="407196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3-tub-ua.yandex.net/i?id=f486975a64e550567f0e4c22fc5917e1-100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482" cy="6858000"/>
          </a:xfrm>
          <a:prstGeom prst="rect">
            <a:avLst/>
          </a:prstGeom>
          <a:noFill/>
        </p:spPr>
      </p:pic>
      <p:sp>
        <p:nvSpPr>
          <p:cNvPr id="6145" name="WordArt 1"/>
          <p:cNvSpPr>
            <a:spLocks noChangeArrowheads="1" noChangeShapeType="1" noTextEdit="1"/>
          </p:cNvSpPr>
          <p:nvPr/>
        </p:nvSpPr>
        <p:spPr bwMode="auto">
          <a:xfrm>
            <a:off x="1571604" y="928670"/>
            <a:ext cx="3357585" cy="20002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Екскурсія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в 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картинну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галерею</a:t>
            </a:r>
            <a:endParaRPr lang="en-US" sz="3600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4" name="Рисунок 3" descr="C:\Users\User\Desktop\20150930_1447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3857628"/>
            <a:ext cx="3428992" cy="2397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20150930_14464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928670"/>
            <a:ext cx="378621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20150930_14443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4500546"/>
            <a:ext cx="300039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F:\фото33\FbxmD8ktTv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3071810"/>
            <a:ext cx="3192990" cy="213042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326</Words>
  <Application>Microsoft Office PowerPoint</Application>
  <PresentationFormat>Экран (4:3)</PresentationFormat>
  <Paragraphs>58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26</cp:revision>
  <dcterms:created xsi:type="dcterms:W3CDTF">2016-01-05T12:14:47Z</dcterms:created>
  <dcterms:modified xsi:type="dcterms:W3CDTF">2016-01-05T16:32:41Z</dcterms:modified>
</cp:coreProperties>
</file>