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1" r:id="rId3"/>
    <p:sldId id="262" r:id="rId4"/>
    <p:sldId id="260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96A"/>
    <a:srgbClr val="11BF3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10" Type="http://schemas.openxmlformats.org/officeDocument/2006/relationships/image" Target="../media/image103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9.pn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3" Type="http://schemas.openxmlformats.org/officeDocument/2006/relationships/image" Target="../media/image135.jpeg"/><Relationship Id="rId7" Type="http://schemas.openxmlformats.org/officeDocument/2006/relationships/image" Target="../media/image139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Relationship Id="rId9" Type="http://schemas.openxmlformats.org/officeDocument/2006/relationships/image" Target="../media/image1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7" Type="http://schemas.openxmlformats.org/officeDocument/2006/relationships/image" Target="../media/image180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64232" y="2430124"/>
            <a:ext cx="6400800" cy="12954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72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rowalliaUPC" pitchFamily="34" charset="-34"/>
              </a:rPr>
              <a:t>8-Б </a:t>
            </a:r>
            <a:r>
              <a:rPr lang="uk-UA" sz="72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rowalliaUPC" pitchFamily="34" charset="-34"/>
              </a:rPr>
              <a:t>вітає вас, не проходьте ви повз нас…</a:t>
            </a:r>
            <a:endParaRPr lang="ru-RU" sz="7200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rowalliaUPC" pitchFamily="34" charset="-34"/>
            </a:endParaRPr>
          </a:p>
        </p:txBody>
      </p:sp>
      <p:pic>
        <p:nvPicPr>
          <p:cNvPr id="1026" name="Picture 2" descr="D:\моя\20142015 навчальний рік\учитель року\Новая папка\100_6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8100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44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058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Вихідні у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моя\фото\экопарк фельдмана\100_74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3" y="4578323"/>
            <a:ext cx="2273829" cy="1705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оя\фото\экопарк фельдмана\100_75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81128"/>
            <a:ext cx="2561861" cy="1921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экопарк фельдмана\100_75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032" y="2420888"/>
            <a:ext cx="2496936" cy="18727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экопарк фельдмана\100_75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3" y="2060848"/>
            <a:ext cx="2784311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D:\моя\фото\экопарк фельдмана\100_75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751" y="4277291"/>
            <a:ext cx="1896802" cy="25290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моя\фото\экопарк фельдмана\100_75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3483"/>
            <a:ext cx="2290657" cy="1717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моя\фото\экопарк фельдмана\100_758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6672"/>
            <a:ext cx="2288415" cy="1716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D:\моя\фото\экопарк фельдмана\100_756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04" y="2420888"/>
            <a:ext cx="2688299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69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Участь в шкільному етапі «Малих Олімпійських ігор» 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D:\моя\фото\физра, химия\100_78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57074"/>
            <a:ext cx="2345837" cy="175937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\фото\физра, химия\100_78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9160"/>
            <a:ext cx="2081808" cy="156135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28" name="Picture 4" descr="D:\моя\фото\физра, химия\100_78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211" y="1857074"/>
            <a:ext cx="2273829" cy="17053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моя\фото\физра, химия\100_78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050" y="2028093"/>
            <a:ext cx="1889787" cy="1417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D:\моя\фото\физра, химия\100_787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86595"/>
            <a:ext cx="2369840" cy="17773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033" name="Picture 9" descr="D:\моя\фото\физра, химия\100_789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88013"/>
            <a:ext cx="2465851" cy="18493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D:\моя\фото\физра, химия\100_79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95" y="2884417"/>
            <a:ext cx="2136237" cy="16021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9981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Спортивні змагання до Дня народження школи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1" name="Picture 3" descr="D:\моя\фото\физра, химия\100_79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275" y="4342285"/>
            <a:ext cx="3029991" cy="2272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физра, химия\100_79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11660"/>
            <a:ext cx="3107498" cy="2330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физра, химия\100_80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949" y="1916832"/>
            <a:ext cx="2976331" cy="2232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физра, химия\100_80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2731848"/>
            <a:ext cx="2880321" cy="2160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моя\фото\физра, химия\100_80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1" y="3975014"/>
            <a:ext cx="3369243" cy="2526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7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Гра для молодших школярів «Потяг знань»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 descr="D:\моя\фото\физра, химия\100_81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70529"/>
            <a:ext cx="3090591" cy="23179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3075" name="Picture 3" descr="D:\моя\фото\физра, химия\100_8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2297832" cy="17233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D:\моя\фото\физра, химия\100_8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578" y="4059070"/>
            <a:ext cx="3377952" cy="25334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я\фото\физра, химия\100_81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329947" cy="2497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3078" name="Picture 6" descr="D:\моя\фото\физра, химия\100_81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653136"/>
            <a:ext cx="2448272" cy="18362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883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Підготовка до проведення екскурсії в шкільному музеї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 descr="D:\моя\фото\физра, химия\100_81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49486"/>
            <a:ext cx="1868025" cy="249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физра, химия\100_81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8" r="11650" b="6845"/>
          <a:stretch/>
        </p:blipFill>
        <p:spPr bwMode="auto">
          <a:xfrm>
            <a:off x="323528" y="4097805"/>
            <a:ext cx="1508288" cy="2394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физра, химия\100_81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96110"/>
            <a:ext cx="2028773" cy="2705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D:\моя\фото\физра, химия\100_81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74663"/>
            <a:ext cx="1872208" cy="2496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моя\фото\физра, химия\100_814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9" r="17060"/>
          <a:stretch/>
        </p:blipFill>
        <p:spPr bwMode="auto">
          <a:xfrm>
            <a:off x="6804248" y="3717032"/>
            <a:ext cx="1998893" cy="2292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22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5800" cy="1143000"/>
          </a:xfrm>
        </p:spPr>
        <p:txBody>
          <a:bodyPr/>
          <a:lstStyle/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Радіємо першому снігові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5122" name="Picture 2" descr="D:\моя\фото\физра, химия\100_8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38100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физра, химия\100_8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170039" cy="3127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физра, химия\100_81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-464" b="13676"/>
          <a:stretch/>
        </p:blipFill>
        <p:spPr bwMode="auto">
          <a:xfrm>
            <a:off x="1331640" y="1412776"/>
            <a:ext cx="2329683" cy="2484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физра, химия\100_82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4" t="14721" r="4788"/>
          <a:stretch/>
        </p:blipFill>
        <p:spPr bwMode="auto">
          <a:xfrm>
            <a:off x="5004048" y="4264769"/>
            <a:ext cx="3096344" cy="23076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72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Участь у міському етапі конкурсу «Учитель року» 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D:\моя\фото\учитель року\100_8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8008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моя\фото\учитель року\100_82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13076"/>
            <a:ext cx="3305944" cy="24794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моя\фото\учитель року\100_82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75192"/>
            <a:ext cx="3096344" cy="2322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D:\моя\фото\учитель року\100_82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61048"/>
            <a:ext cx="3233936" cy="2425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26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Оформлення класної кімнати до Новорічних свят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D:\моя\фото\украшение класса\100_8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57092"/>
            <a:ext cx="2448272" cy="1836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D:\моя\фото\украшение класса\100_8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38" y="4165402"/>
            <a:ext cx="2570525" cy="1927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моя\фото\украшение класса\100_8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09137"/>
            <a:ext cx="3159563" cy="2369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украшение класса\100_83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47120"/>
            <a:ext cx="2825891" cy="2119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D:\моя\фото\украшение класса\100_83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975" y="1844824"/>
            <a:ext cx="2513856" cy="1885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8" descr="D:\моя\фото\музей, миколай\100_857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144" y="4005063"/>
            <a:ext cx="2086887" cy="27825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моя\фото\украшение класса\100_83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419" y="4725144"/>
            <a:ext cx="2522645" cy="18919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67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Музейний урок «Що нам можуть розповісти руни?»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D:\моя\фото\музей, миколай\100_8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992262"/>
            <a:ext cx="2801377" cy="2101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музей, миколай\100_8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753" y="3933055"/>
            <a:ext cx="2520791" cy="1890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оя\фото\музей, миколай\100_84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98859"/>
            <a:ext cx="2657872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D:\моя\фото\музей, миколай\100_84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2441848" cy="1831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я\фото\музей, миколай\100_85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712" y="1818962"/>
            <a:ext cx="2380320" cy="1785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оя\фото\музей, миколай\100_844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05633"/>
            <a:ext cx="2657872" cy="199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1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я\фото\музей, миколай\100_85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09120"/>
            <a:ext cx="2369840" cy="17773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моя\фото\музей, миколай\100_8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21088"/>
            <a:ext cx="3017912" cy="22634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музей, миколай\100_85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286" y="1957654"/>
            <a:ext cx="3017912" cy="2263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2" name="Picture 6" descr="D:\моя\фото\музей, миколай\100_85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3089920" cy="2317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 descr="D:\моя\20142015 навчальний рік\Ярмарка 2015\Військово-патріотичне виховання\1353962017_xmas-tree-decoretions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4537"/>
            <a:ext cx="1160794" cy="1590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251520" y="476672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Подарунки від Святого Миколая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3569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790" y="59781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uk-UA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Літній відпочинок… це не для нас. </a:t>
            </a:r>
            <a:br>
              <a:rPr lang="uk-UA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r>
              <a:rPr lang="uk-UA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Участь у міській акції «Словами Рєпіна про головне…»</a:t>
            </a:r>
            <a:endParaRPr lang="ru-RU" sz="32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F:\Новая папка\100_68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24636" y="1230585"/>
            <a:ext cx="2146382" cy="2861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Новая папка\100_68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2196"/>
            <a:ext cx="3240360" cy="24302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Новая папка\100_68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799" y="1682884"/>
            <a:ext cx="2777782" cy="2083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Новая папка\100_7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67145"/>
            <a:ext cx="3333828" cy="2500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Новая папка\100_70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2945904" cy="22094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я\фото\новый год, ландау центр\100_86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5104"/>
            <a:ext cx="2849893" cy="2137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D:\моя\фото\новый год, ландау центр\100_86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84784"/>
            <a:ext cx="2729880" cy="2047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новый год, ландау центр\100_86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513" y="4213861"/>
            <a:ext cx="3051551" cy="2288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моя\фото\новый год, ландау центр\100_86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273829" cy="1705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моя\фото\новый год, ландау центр\100_86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357" y="1340768"/>
            <a:ext cx="2302861" cy="17271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D:\моя\фото\новый год, ландау центр\100_86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3" y="2780928"/>
            <a:ext cx="2369840" cy="1777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D:\моя\фото\новый год, ландау центр\100_868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08489"/>
            <a:ext cx="2273829" cy="1705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31" name="Picture 11" descr="D:\моя\фото\новый год, ландау центр\100_870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948" y="4213861"/>
            <a:ext cx="3080820" cy="23106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ATALYA\Pictures\новый год и рождество\forsee1-2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721" y="53990"/>
            <a:ext cx="2428776" cy="1366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95536" y="404664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Новорічний КВК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18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5800" cy="1143000"/>
          </a:xfrm>
        </p:spPr>
        <p:txBody>
          <a:bodyPr/>
          <a:lstStyle/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Вихідні в Ландау центрі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 descr="D:\моя\фото\новый год, ландау центр\100_8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6" y="1700808"/>
            <a:ext cx="1873049" cy="2497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новый год, ландау центр\100_87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2657872" cy="1993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новый год, ландау центр\100_87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029" y="1502725"/>
            <a:ext cx="3593976" cy="26954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новый год, ландау центр\100_87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4692"/>
            <a:ext cx="2801888" cy="2101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792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058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 головної ялинки Харківщини!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D:\моя\фото\новый год, ландау центр\100_87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5394176" cy="4045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моя\фото\новый год, ландау центр\100_87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618402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7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Участь у відкритті виставки «</a:t>
            </a:r>
            <a:r>
              <a:rPr lang="uk-UA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Нескучанські</a:t>
            </a:r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обрії» в картинній галереї   ХММ імені І.Ю.Рєпіна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D:\моя\фото\выставка оглоблин\100_87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2657872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моя\фото\выставка оглоблин\100_88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49080"/>
            <a:ext cx="2849893" cy="2137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D:\моя\фото\выставка оглоблин\100_87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67644"/>
            <a:ext cx="2945904" cy="2209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5" descr="D:\моя\фото\выставка оглоблин\100_88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6" y="1700808"/>
            <a:ext cx="1633046" cy="2177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оя\фото\выставка оглоблин\100_88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44825"/>
            <a:ext cx="1728192" cy="2304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45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День Соборності – 2015 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1" name="Picture 3" descr="D:\моя\фото\День Соборности, эрудиты\100_88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2945904" cy="2209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День Соборности, эрудиты\100_88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06657"/>
            <a:ext cx="2873896" cy="2155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оя\фото\День Соборности, эрудиты\100_88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348880"/>
            <a:ext cx="1885392" cy="25138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моя\фото\День Соборности, эрудиты\100_88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74" y="4523701"/>
            <a:ext cx="2448272" cy="1836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AutoShape 8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cy;&amp;ocy;&amp;bcy;&amp;ocy;&amp;rcy;&amp;ncy;&amp;icy;&amp;scy;&amp;tcy;&amp;soft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93367"/>
            <a:ext cx="2650232" cy="1816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72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Участь у ІІ етапі міських ігор клубу «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Знатоки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D:\моя\фото\День Соборности, эрудиты\100_88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93096"/>
            <a:ext cx="2657872" cy="19934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" name="Picture 3" descr="D:\моя\фото\День Соборности, эрудиты\100_88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074" y="3933056"/>
            <a:ext cx="3137925" cy="23534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5" name="Picture 4" descr="D:\моя\фото\День Соборности, эрудиты\100_88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16832"/>
            <a:ext cx="2880320" cy="21602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074" y="1988840"/>
            <a:ext cx="2376264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7094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Вихідні в музеї природи </a:t>
            </a:r>
            <a:r>
              <a:rPr lang="uk-UA" b="1" i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м.Харкова</a:t>
            </a:r>
            <a:endParaRPr lang="ru-RU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098" name="Picture 2" descr="D:\моя\фото\музей природы\100_88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68" y="3789040"/>
            <a:ext cx="3089920" cy="2317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D:\моя\фото\музей природы\100_88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152" y="3861048"/>
            <a:ext cx="3305944" cy="24794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я\фото\музей природы\100_88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14626"/>
            <a:ext cx="2765884" cy="2074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музей природы\100_88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017912" cy="2263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850" y="26064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«Гостинні» стіни </a:t>
            </a:r>
            <a:r>
              <a:rPr lang="uk-UA" b="1" i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ЛандауЦентру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5122" name="Picture 2" descr="D:\моя\фото\музей природы\100_8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6" y="3795429"/>
            <a:ext cx="2145812" cy="28610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D:\моя\фото\музей природы\100_88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01008"/>
            <a:ext cx="2263434" cy="30179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моя\фото\музей природы\100_88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3255797" cy="24418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6" name="Picture 6" descr="D:\моя\фото\музей природы\100_8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5" y="1628800"/>
            <a:ext cx="2465159" cy="18488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7" name="Picture 7" descr="D:\моя\фото\музей природы\100_888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28800"/>
            <a:ext cx="2065412" cy="2753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D:\моя\фото\музей природы\100_888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28800"/>
            <a:ext cx="2088232" cy="1566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1255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05800" cy="578328"/>
          </a:xfrm>
        </p:spPr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Свято Масляної в краєзнавчому відділі ХММ імені І.Ю.Рєпіна 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D:\моя\фото\Масляна\100_8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1934"/>
            <a:ext cx="2664296" cy="19982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моя\фото\Масляна\100_89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25144"/>
            <a:ext cx="2441848" cy="18313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моя\фото\Масляна\100_89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79181"/>
            <a:ext cx="2153816" cy="16153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я\фото\Масляна\100_90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3017912" cy="22634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моя\фото\Масляна\100_90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097" y="1323434"/>
            <a:ext cx="2729880" cy="20474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моя\фото\Масляна\100_909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89040"/>
            <a:ext cx="2736304" cy="20522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моя\фото\Масляна\100_908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225" y="2852937"/>
            <a:ext cx="2421832" cy="18163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моя\фото\Масляна\100_895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860" y="2898690"/>
            <a:ext cx="2153816" cy="1615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6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5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Проведення свята Масляної в ДНЗ №3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D:\моя\фото\Масляна\100_90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35" y="3364528"/>
            <a:ext cx="2657872" cy="19934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я\фото\Масляна\100_91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052736"/>
            <a:ext cx="2312622" cy="3083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Масляна\100_91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62" y="1196751"/>
            <a:ext cx="2596945" cy="19477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Масляна\100_91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392" y="1885646"/>
            <a:ext cx="3593976" cy="26954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моя\фото\Масляна\100_91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1230"/>
            <a:ext cx="2945904" cy="2209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моя\фото\Масляна\100_91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392" y="4581128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7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403" y="764704"/>
            <a:ext cx="6400800" cy="6858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b="1" i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</a:t>
            </a:r>
            <a:r>
              <a:rPr lang="uk-UA" sz="2800" b="1" i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аш літній відпочинок… </a:t>
            </a:r>
            <a:r>
              <a:rPr lang="uk-UA" b="1" i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</a:t>
            </a:r>
            <a:r>
              <a:rPr lang="uk-UA" sz="2800" b="1" i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ласні свята</a:t>
            </a:r>
            <a:endParaRPr lang="ru-RU" sz="2800" b="1" i="1" cap="all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4" name="Picture 2" descr="F:\Новая папка\100_68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041915" cy="22814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Новая папка\100_7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137926" cy="23534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6" name="Picture 4" descr="F:\Новая папка\100_61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851" y="4293096"/>
            <a:ext cx="2945904" cy="22094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D:\моя\фото\лагерь\IMG0046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31126"/>
            <a:ext cx="1694384" cy="22591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3078" name="Picture 6" descr="D:\моя\фото\лагерь\IMG0053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16834"/>
            <a:ext cx="1983683" cy="14877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65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Масляна для учнів 2-5 класів </a:t>
            </a:r>
            <a:endParaRPr lang="ru-RU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 descr="D:\моя\фото\Масляна\100_91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5596"/>
            <a:ext cx="3233936" cy="2425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я\фото\Масляна\100_9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93096"/>
            <a:ext cx="2945904" cy="2209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оя\фото\Масляна\100_91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15054"/>
            <a:ext cx="3161928" cy="23714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я\фото\Масляна\100_92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3377952" cy="2533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02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850" y="26064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Участь у святковому концерті до свята 8 Березня </a:t>
            </a:r>
            <a:endParaRPr lang="ru-RU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4100" name="Picture 4" descr="D:\моя\фото\8 марта\IMG_6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16004"/>
            <a:ext cx="2442659" cy="3663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я\фото\8 марта\100_9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7014"/>
            <a:ext cx="2657872" cy="1993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моя\фото\8 марта\100_93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7" y="4437112"/>
            <a:ext cx="2585864" cy="1939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моя\фото\8 марта\100_93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581" y="4329100"/>
            <a:ext cx="2873896" cy="2155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моя\фото\8 марта\100_93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69" y="1374286"/>
            <a:ext cx="3017912" cy="2263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D:\моя\фото\8 марта\100_93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69" y="3789040"/>
            <a:ext cx="2849893" cy="21374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16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Участь у відкритті виставки «Рідна земле, моя» В.І.</a:t>
            </a:r>
            <a:r>
              <a:rPr lang="uk-UA" sz="36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Непомнящого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122" name="Picture 2" descr="D:\моя\фото\выставка Непомнящий\100_92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2849893" cy="213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выставка Непомнящий\100_9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832"/>
            <a:ext cx="2753883" cy="2065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выставка Непомнящий\100_92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8787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моя\фото\выставка Непомнящий\100_92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80253"/>
            <a:ext cx="3305944" cy="2479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37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Весняне прибирання території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9218" name="Picture 2" descr="D:\моя\фото\уборка 17.03.2015\100_93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139" y="4221088"/>
            <a:ext cx="2969907" cy="2227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моя\фото\уборка 17.03.2015\100_9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137925" cy="23534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моя\фото\уборка 17.03.2015\100_94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816" y="1844824"/>
            <a:ext cx="2262675" cy="3016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моя\фото\уборка 17.03.2015\100_93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06842"/>
            <a:ext cx="2513856" cy="1885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моя\фото\уборка 17.03.2015\100_94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61910"/>
            <a:ext cx="2699453" cy="20245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01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058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І етап ДЮП</a:t>
            </a:r>
            <a:endParaRPr lang="ru-RU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146" name="Picture 2" descr="D:\моя\фото\ДЮП\мои\100_9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3617979" cy="2713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ДЮП\мои\100_94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340768"/>
            <a:ext cx="3041915" cy="2281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ДЮП\мои\100_94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9030"/>
            <a:ext cx="3737992" cy="2803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ДЮП\мои\100_94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04961"/>
            <a:ext cx="3041915" cy="2281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97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latin typeface="Bookman Old Style" panose="02050604050505020204" pitchFamily="18" charset="0"/>
              </a:rPr>
              <a:t>Участь у відкритті виставки «Гостинна Грузія» в картинній галереї  ХММ імені І.Ю.Рєпіна </a:t>
            </a:r>
            <a:endParaRPr lang="ru-RU" sz="3600" b="1" i="1" dirty="0"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D:\моя\фото\выставка Оглоблин Грузия\100_9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425957" cy="25694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моя\фото\выставка Оглоблин Грузия\100_94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88840"/>
            <a:ext cx="3089920" cy="2317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моя\фото\выставка Оглоблин Грузия\100_94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36" y="4437112"/>
            <a:ext cx="2849893" cy="2137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моя\фото\выставка Оглоблин Грузия\100_94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98777"/>
            <a:ext cx="2585864" cy="19393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20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anose="02050604050505020204" pitchFamily="18" charset="0"/>
              </a:rPr>
              <a:t>Зустріч з автором патріотичних плакатів Юрієм </a:t>
            </a:r>
            <a:r>
              <a:rPr lang="uk-UA" sz="3600" b="1" i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anose="02050604050505020204" pitchFamily="18" charset="0"/>
              </a:rPr>
              <a:t>Неросликом</a:t>
            </a:r>
            <a:endParaRPr lang="ru-RU" sz="36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8194" name="Picture 2" descr="D:\моя\фото\встреча 31.03.2015\100_95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2441848" cy="18313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моя\фото\встреча 31.03.2015\100_95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05064"/>
            <a:ext cx="3377952" cy="25334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моя\фото\встреча 31.03.2015\100_95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4725"/>
            <a:ext cx="3329947" cy="24974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моя\фото\встреча 31.03.2015\100_95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3089919" cy="23174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моя\фото\встреча 31.03.2015\100_95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51321"/>
            <a:ext cx="2657872" cy="19934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моя\фото\встреча 31.03.2015\100_95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504" y="4221088"/>
            <a:ext cx="1636576" cy="2182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3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лімпійський урок – 2014 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моя\фото\урок\100_71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54" y="2924944"/>
            <a:ext cx="4098032" cy="30735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я\фото\урок\100_71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4" y="1968760"/>
            <a:ext cx="4066297" cy="2480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90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84784"/>
            <a:ext cx="6400800" cy="6858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кільний благодійний ярмарок «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ари осені»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моя\фото\Новая папка\100_7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3384376" cy="25382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099" name="Picture 3" descr="D:\моя\фото\Новая папка\100_72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6872"/>
            <a:ext cx="3521968" cy="2641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D:\моя\фото\Новая папка\100_72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81128"/>
            <a:ext cx="2474640" cy="18559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07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592" y="692696"/>
            <a:ext cx="6400800" cy="6858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устріч з учасником АТО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D:\моя\фото\Новая папка\100_72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21088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Новая папка\100_7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4290053" cy="3217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моя\фото\уборка\IMG_20141015_1536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446439" cy="2584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11258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305800" cy="1143000"/>
          </a:xfrm>
        </p:spPr>
        <p:txBody>
          <a:bodyPr>
            <a:normAutofit/>
          </a:bodyPr>
          <a:lstStyle/>
          <a:p>
            <a:r>
              <a:rPr lang="uk-UA" sz="4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День учителя</a:t>
            </a:r>
            <a:endParaRPr lang="ru-RU" sz="4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 descr="D:\моя\фото\день учителя 2014\100_72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2801889" cy="2101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я\фото\день учителя 2014\100_72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926" y="2276873"/>
            <a:ext cx="3078764" cy="23090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моя\фото\день учителя 2014\100_72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430" y="3356082"/>
            <a:ext cx="2423634" cy="32315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моя\фото\день учителя 2014\100_72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2808311" cy="21062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моя\фото\день учителя 2014\100_72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20328"/>
            <a:ext cx="1860717" cy="24809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моя\фото\день учителя 2014\100_728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0639"/>
            <a:ext cx="2808312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моя\фото\день учителя 2014\100_728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343883"/>
            <a:ext cx="2808311" cy="2106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13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</a:t>
            </a:r>
            <a:r>
              <a:rPr lang="uk-UA" b="1" i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рибирання</a:t>
            </a:r>
            <a:r>
              <a:rPr lang="uk-UA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території</a:t>
            </a:r>
            <a:endParaRPr lang="ru-RU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D:\моя\фото\уборка\100_7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1" y="1700808"/>
            <a:ext cx="3240361" cy="24302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оя\фото\прибирання\100_77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334" y="4509120"/>
            <a:ext cx="2937829" cy="22033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моя\фото\прибирання\100_77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60098"/>
            <a:ext cx="2801888" cy="2101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D:\моя\фото\прибирання\100_77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4904"/>
            <a:ext cx="2892321" cy="2169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оя\фото\прибирання\100_76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220" y="1700808"/>
            <a:ext cx="3168352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79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Спортивні вихідні…</a:t>
            </a:r>
            <a:endParaRPr lang="ru-RU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D:\моя\фото\козацькі розваги\100_7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45299"/>
            <a:ext cx="2903660" cy="21777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я\фото\козацькі розваги\100_73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45124"/>
            <a:ext cx="2729880" cy="20474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оя\фото\козацькі розваги\100_73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2478"/>
            <a:ext cx="2641167" cy="1980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5" name="Picture 5" descr="D:\моя\фото\козацькі розваги\100_7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4725144"/>
            <a:ext cx="2489853" cy="18673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5126" name="Picture 6" descr="D:\моя\фото\козацькі розваги\100_736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09" y="1500808"/>
            <a:ext cx="2858955" cy="2144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7" name="Picture 7" descr="D:\моя\фото\козацькі розваги\100_737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173" y="4545124"/>
            <a:ext cx="2681875" cy="20114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379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</TotalTime>
  <Words>227</Words>
  <Application>Microsoft Office PowerPoint</Application>
  <PresentationFormat>Экран (4:3)</PresentationFormat>
  <Paragraphs>36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8-Б вітає вас, не проходьте ви повз нас…</vt:lpstr>
      <vt:lpstr>Літній відпочинок… це не для нас.  Участь у міській акції «Словами Рєпіна про головне…»</vt:lpstr>
      <vt:lpstr>Наш літній відпочинок… класні свята</vt:lpstr>
      <vt:lpstr>Олімпійський урок – 2014 </vt:lpstr>
      <vt:lpstr>Шкільний благодійний ярмарок «Дари осені»</vt:lpstr>
      <vt:lpstr>Зустріч з учасником АТО</vt:lpstr>
      <vt:lpstr>День учителя</vt:lpstr>
      <vt:lpstr>Прибирання території</vt:lpstr>
      <vt:lpstr>Спортивні вихідні…</vt:lpstr>
      <vt:lpstr>   Вихідні у</vt:lpstr>
      <vt:lpstr>Участь в шкільному етапі «Малих Олімпійських ігор» </vt:lpstr>
      <vt:lpstr>Спортивні змагання до Дня народження школи</vt:lpstr>
      <vt:lpstr>Гра для молодших школярів «Потяг знань»</vt:lpstr>
      <vt:lpstr>Підготовка до проведення екскурсії в шкільному музеї</vt:lpstr>
      <vt:lpstr>Радіємо першому снігові</vt:lpstr>
      <vt:lpstr>Участь у міському етапі конкурсу «Учитель року» </vt:lpstr>
      <vt:lpstr>Оформлення класної кімнати до Новорічних свят</vt:lpstr>
      <vt:lpstr>Музейний урок «Що нам можуть розповісти руни?»</vt:lpstr>
      <vt:lpstr>Презентация PowerPoint</vt:lpstr>
      <vt:lpstr>Презентация PowerPoint</vt:lpstr>
      <vt:lpstr>Вихідні в Ландау центрі</vt:lpstr>
      <vt:lpstr>До головної ялинки Харківщини!</vt:lpstr>
      <vt:lpstr>Участь у відкритті виставки «Нескучанські обрії» в картинній галереї   ХММ імені І.Ю.Рєпіна</vt:lpstr>
      <vt:lpstr>День Соборності – 2015 </vt:lpstr>
      <vt:lpstr>Участь у ІІ етапі міських ігор клубу «Знатоки»</vt:lpstr>
      <vt:lpstr>Вихідні в музеї природи м.Харкова</vt:lpstr>
      <vt:lpstr>«Гостинні» стіни ЛандауЦентру</vt:lpstr>
      <vt:lpstr>Свято Масляної в краєзнавчому відділі ХММ імені І.Ю.Рєпіна </vt:lpstr>
      <vt:lpstr>Проведення свята Масляної в ДНЗ №3</vt:lpstr>
      <vt:lpstr>Масляна для учнів 2-5 класів </vt:lpstr>
      <vt:lpstr>Участь у святковому концерті до свята 8 Березня </vt:lpstr>
      <vt:lpstr>Участь у відкритті виставки «Рідна земле, моя» В.І.Непомнящого</vt:lpstr>
      <vt:lpstr>Весняне прибирання території</vt:lpstr>
      <vt:lpstr>І етап ДЮП</vt:lpstr>
      <vt:lpstr>Участь у відкритті виставки «Гостинна Грузія» в картинній галереї  ХММ імені І.Ю.Рєпіна </vt:lpstr>
      <vt:lpstr>Зустріч з автором патріотичних плакатів Юрієм Неросликом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8-Б вітає вас</dc:title>
  <dc:creator>NATALYA</dc:creator>
  <cp:lastModifiedBy>NATALYA</cp:lastModifiedBy>
  <cp:revision>30</cp:revision>
  <dcterms:created xsi:type="dcterms:W3CDTF">2014-10-07T18:41:17Z</dcterms:created>
  <dcterms:modified xsi:type="dcterms:W3CDTF">2015-04-06T19:16:20Z</dcterms:modified>
</cp:coreProperties>
</file>