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D57A7-B6DD-451E-81B7-72CC8E80FB1B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1E3C8-2D93-4D40-B148-9E643EC7A8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BCEF3-65E0-408A-8857-618770930297}" type="datetimeFigureOut">
              <a:rPr lang="ru-RU" smtClean="0"/>
              <a:pPr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B292E-6E65-4517-9195-9EB23928E3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71546"/>
            <a:ext cx="5500726" cy="3214710"/>
          </a:xfr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sz="8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Життя класу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b="1" dirty="0" smtClean="0"/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МАЛІ ОЛІМПІЙСЬКІ ІГРИ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Андрей\фото\IMG_01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43000"/>
          </a:xfrm>
        </p:spPr>
        <p:txBody>
          <a:bodyPr>
            <a:normAutofit/>
          </a:bodyPr>
          <a:lstStyle/>
          <a:p>
            <a:pPr algn="l"/>
            <a:r>
              <a:rPr lang="uk-UA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“КРАЩИЙ ЧИТАЧ”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D:\Андрей\фото\IMG_019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52495"/>
            <a:ext cx="4038600" cy="3162455"/>
          </a:xfrm>
          <a:prstGeom prst="rect">
            <a:avLst/>
          </a:prstGeom>
          <a:noFill/>
        </p:spPr>
      </p:pic>
      <p:pic>
        <p:nvPicPr>
          <p:cNvPr id="2053" name="Picture 5" descr="D:\Андрей\фото\IMG_01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5558" r="15915"/>
          <a:stretch>
            <a:fillRect/>
          </a:stretch>
        </p:blipFill>
        <p:spPr bwMode="auto">
          <a:xfrm>
            <a:off x="4643438" y="714357"/>
            <a:ext cx="400052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ПОРОБКИ НА НОВОРІЧНУ ТЕМАТИКУ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школа№7\IMG_01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школа№7\IMG_01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50"/>
            <a:ext cx="8429684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5">
                    <a:lumMod val="75000"/>
                  </a:schemeClr>
                </a:solidFill>
              </a:rPr>
              <a:t>Тиждень пам'яті до Дня виводу радянських військ з Афганістану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5" name="Picture 3" descr="G:\школа№7\102CANON\IMG_02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727325"/>
            <a:ext cx="4038600" cy="2271713"/>
          </a:xfrm>
          <a:prstGeom prst="rect">
            <a:avLst/>
          </a:prstGeom>
          <a:noFill/>
        </p:spPr>
      </p:pic>
      <p:pic>
        <p:nvPicPr>
          <p:cNvPr id="3076" name="Picture 4" descr="G:\школа№7\102CANON\IMG_02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637" r="2613" b="21622"/>
          <a:stretch>
            <a:fillRect/>
          </a:stretch>
        </p:blipFill>
        <p:spPr bwMode="auto">
          <a:xfrm>
            <a:off x="4572000" y="1428736"/>
            <a:ext cx="421484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Відзначення Шевченківських днів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G:\школа№7\102CANON\IMG_02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4038600" cy="2271713"/>
          </a:xfrm>
          <a:prstGeom prst="rect">
            <a:avLst/>
          </a:prstGeom>
          <a:noFill/>
        </p:spPr>
      </p:pic>
      <p:pic>
        <p:nvPicPr>
          <p:cNvPr id="4099" name="Picture 3" descr="G:\школа№7\102CANON\IMG_02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86248" y="3571876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Міжнародний Жіночий День </a:t>
            </a:r>
            <a:br>
              <a:rPr lang="uk-UA" dirty="0" smtClean="0"/>
            </a:br>
            <a:r>
              <a:rPr lang="uk-UA" dirty="0" smtClean="0"/>
              <a:t>8 Березня</a:t>
            </a:r>
            <a:endParaRPr lang="ru-RU" dirty="0"/>
          </a:p>
        </p:txBody>
      </p:sp>
      <p:pic>
        <p:nvPicPr>
          <p:cNvPr id="5123" name="Picture 3" descr="G:\школа№7\102CANON\IMG_02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2382"/>
          <a:stretch>
            <a:fillRect/>
          </a:stretch>
        </p:blipFill>
        <p:spPr bwMode="auto">
          <a:xfrm>
            <a:off x="785786" y="1571612"/>
            <a:ext cx="3538534" cy="2500330"/>
          </a:xfrm>
          <a:prstGeom prst="rect">
            <a:avLst/>
          </a:prstGeom>
          <a:noFill/>
        </p:spPr>
      </p:pic>
      <p:pic>
        <p:nvPicPr>
          <p:cNvPr id="5124" name="Picture 4" descr="G:\школа№7\102CANON\IMG_02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21227" r="13820"/>
          <a:stretch>
            <a:fillRect/>
          </a:stretch>
        </p:blipFill>
        <p:spPr bwMode="auto">
          <a:xfrm>
            <a:off x="4572000" y="3429000"/>
            <a:ext cx="3714776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</a:t>
            </a:r>
            <a:r>
              <a:rPr lang="uk-UA" dirty="0" smtClean="0"/>
              <a:t>исте подвір'я </a:t>
            </a:r>
            <a:endParaRPr lang="ru-RU" dirty="0"/>
          </a:p>
        </p:txBody>
      </p:sp>
      <p:pic>
        <p:nvPicPr>
          <p:cNvPr id="1026" name="Picture 2" descr="F:\Фото\Фото0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027" name="Picture 3" descr="F:\Фото\Фото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31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Життя класу  </vt:lpstr>
      <vt:lpstr>МАЛІ ОЛІМПІЙСЬКІ ІГРИ</vt:lpstr>
      <vt:lpstr>КОНКУРС “КРАЩИЙ ЧИТАЧ”</vt:lpstr>
      <vt:lpstr>ПОРОБКИ НА НОВОРІЧНУ ТЕМАТИКУ</vt:lpstr>
      <vt:lpstr>Слайд 5</vt:lpstr>
      <vt:lpstr>Тиждень пам'яті до Дня виводу радянських військ з Афганістану</vt:lpstr>
      <vt:lpstr>Відзначення Шевченківських днів</vt:lpstr>
      <vt:lpstr>Міжнародний Жіночий День  8 Березня</vt:lpstr>
      <vt:lpstr>Чисте подвір'я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Diakov</dc:creator>
  <cp:lastModifiedBy>RePack by Diakov</cp:lastModifiedBy>
  <cp:revision>11</cp:revision>
  <dcterms:created xsi:type="dcterms:W3CDTF">2015-03-27T08:57:23Z</dcterms:created>
  <dcterms:modified xsi:type="dcterms:W3CDTF">2015-04-08T16:57:08Z</dcterms:modified>
</cp:coreProperties>
</file>