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Default Extension="tiff" ContentType="image/tif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08" r:id="rId3"/>
    <p:sldMasterId id="2147483720" r:id="rId4"/>
    <p:sldMasterId id="2147483756" r:id="rId5"/>
    <p:sldMasterId id="2147483792" r:id="rId6"/>
    <p:sldMasterId id="2147483816" r:id="rId7"/>
    <p:sldMasterId id="2147483828" r:id="rId8"/>
    <p:sldMasterId id="2147483852" r:id="rId9"/>
    <p:sldMasterId id="2147483864" r:id="rId10"/>
    <p:sldMasterId id="2147483876" r:id="rId11"/>
  </p:sldMasterIdLst>
  <p:notesMasterIdLst>
    <p:notesMasterId r:id="rId35"/>
  </p:notesMasterIdLst>
  <p:sldIdLst>
    <p:sldId id="257" r:id="rId12"/>
    <p:sldId id="260" r:id="rId13"/>
    <p:sldId id="262" r:id="rId14"/>
    <p:sldId id="263" r:id="rId15"/>
    <p:sldId id="286" r:id="rId16"/>
    <p:sldId id="299" r:id="rId17"/>
    <p:sldId id="271" r:id="rId18"/>
    <p:sldId id="266" r:id="rId19"/>
    <p:sldId id="293" r:id="rId20"/>
    <p:sldId id="294" r:id="rId21"/>
    <p:sldId id="284" r:id="rId22"/>
    <p:sldId id="292" r:id="rId23"/>
    <p:sldId id="291" r:id="rId24"/>
    <p:sldId id="297" r:id="rId25"/>
    <p:sldId id="272" r:id="rId26"/>
    <p:sldId id="285" r:id="rId27"/>
    <p:sldId id="287" r:id="rId28"/>
    <p:sldId id="281" r:id="rId29"/>
    <p:sldId id="269" r:id="rId30"/>
    <p:sldId id="274" r:id="rId31"/>
    <p:sldId id="276" r:id="rId32"/>
    <p:sldId id="277" r:id="rId33"/>
    <p:sldId id="300" r:id="rId34"/>
  </p:sldIdLst>
  <p:sldSz cx="12192000" cy="6858000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4624" autoAdjust="0"/>
  </p:normalViewPr>
  <p:slideViewPr>
    <p:cSldViewPr snapToGrid="0">
      <p:cViewPr varScale="1">
        <p:scale>
          <a:sx n="69" d="100"/>
          <a:sy n="69" d="100"/>
        </p:scale>
        <p:origin x="-780" y="5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48" y="16434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B69CD-0C0F-44B3-90E5-0363B627ED23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2296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751219"/>
            <a:ext cx="539369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262A8-3F16-462E-8814-15899E983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6593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294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625313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3909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81274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6163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506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16876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2336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2315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63789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38354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95541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99172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98407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6843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54147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09976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5786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7772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0585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4398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64351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79625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346056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59481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7269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849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9342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2933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0557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1027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7625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218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18389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9528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68308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19580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92116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9106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01771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37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0054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41506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0951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17962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04182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68428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16950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44851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93169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67782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59985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59732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85194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8068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89246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80375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39624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85304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01987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35255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28324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1472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907961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49334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7849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89825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4023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01323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98842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05125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48467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67657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7590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80216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8059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8018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14065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0006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0591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6852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15535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0196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69252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29005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7109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2967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11573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1859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52967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96480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9799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3880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2291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251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5905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9913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7714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2872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11466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85224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47683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16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9082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0464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4428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34164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8000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5721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5703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938021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6316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56271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6090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1491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343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2425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29603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0030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7765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9949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B10CA-CEEB-457C-8360-A1B342B90C50}" type="datetimeFigureOut">
              <a:rPr lang="ru-RU" smtClean="0"/>
              <a:pPr/>
              <a:t>25.07.2018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8794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823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9181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38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9719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890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573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1280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9272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917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25.07.2018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86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27.jpeg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9.xml"/><Relationship Id="rId5" Type="http://schemas.openxmlformats.org/officeDocument/2006/relationships/image" Target="../media/image38.tiff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43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0.png"/><Relationship Id="rId7" Type="http://schemas.openxmlformats.org/officeDocument/2006/relationships/image" Target="../media/image5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52.jpeg"/><Relationship Id="rId5" Type="http://schemas.openxmlformats.org/officeDocument/2006/relationships/image" Target="../media/image36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шаблоны\sinii-fon-obo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</p:spPr>
      </p:pic>
      <p:sp>
        <p:nvSpPr>
          <p:cNvPr id="8" name="Прямокутник 7"/>
          <p:cNvSpPr/>
          <p:nvPr/>
        </p:nvSpPr>
        <p:spPr>
          <a:xfrm>
            <a:off x="2783633" y="422462"/>
            <a:ext cx="672525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>
                <a:ln w="11430"/>
                <a:gradFill>
                  <a:gsLst>
                    <a:gs pos="25000">
                      <a:srgbClr val="CCAF0A">
                        <a:satMod val="155000"/>
                      </a:srgbClr>
                    </a:gs>
                    <a:gs pos="100000">
                      <a:srgbClr val="CCAF0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Чугуївська загальноосвітня</a:t>
            </a:r>
          </a:p>
          <a:p>
            <a:pPr algn="ctr"/>
            <a:r>
              <a:rPr lang="uk-UA" sz="4800" b="1" spc="50" dirty="0">
                <a:ln w="11430"/>
                <a:gradFill>
                  <a:gsLst>
                    <a:gs pos="25000">
                      <a:srgbClr val="CCAF0A">
                        <a:satMod val="155000"/>
                      </a:srgbClr>
                    </a:gs>
                    <a:gs pos="100000">
                      <a:srgbClr val="CCAF0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школа І-ІІІ ступенів №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rgbClr val="CCAF0A">
                        <a:satMod val="155000"/>
                      </a:srgbClr>
                    </a:gs>
                    <a:gs pos="100000">
                      <a:srgbClr val="CCAF0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7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rgbClr val="CCAF0A">
                        <a:satMod val="155000"/>
                      </a:srgbClr>
                    </a:gs>
                    <a:gs pos="100000">
                      <a:srgbClr val="CCAF0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rgbClr val="CCAF0A">
                        <a:satMod val="155000"/>
                      </a:srgbClr>
                    </a:gs>
                    <a:gs pos="100000">
                      <a:srgbClr val="CCAF0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Чугуївської міської ради Харківської області</a:t>
            </a:r>
            <a:endParaRPr lang="uk-UA" sz="4800" b="1" spc="50" dirty="0">
              <a:ln w="11430"/>
              <a:gradFill>
                <a:gsLst>
                  <a:gs pos="25000">
                    <a:srgbClr val="CCAF0A">
                      <a:satMod val="155000"/>
                    </a:srgbClr>
                  </a:gs>
                  <a:gs pos="100000">
                    <a:srgbClr val="CCAF0A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7464152" y="4738256"/>
            <a:ext cx="3096344" cy="1323439"/>
          </a:xfrm>
          <a:prstGeom prst="rect">
            <a:avLst/>
          </a:prstGeom>
          <a:noFill/>
        </p:spPr>
        <p:txBody>
          <a:bodyPr wrap="square" lIns="91440" tIns="45720" rIns="91440" bIns="45720" anchor="b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1600" b="1" u="sng" dirty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Наша адреса:</a:t>
            </a:r>
            <a:r>
              <a:rPr lang="uk-UA" sz="1600" b="1" dirty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 </a:t>
            </a:r>
            <a:r>
              <a:rPr lang="ru-RU" sz="1600" b="1" dirty="0">
                <a:solidFill>
                  <a:srgbClr val="000000"/>
                </a:solidFill>
              </a:rPr>
              <a:t> 63503 </a:t>
            </a:r>
          </a:p>
          <a:p>
            <a:r>
              <a:rPr lang="ru-RU" sz="1600" b="1" dirty="0" err="1">
                <a:solidFill>
                  <a:srgbClr val="000000"/>
                </a:solidFill>
              </a:rPr>
              <a:t>Харківська</a:t>
            </a:r>
            <a:r>
              <a:rPr lang="ru-RU" sz="1600" b="1" dirty="0">
                <a:solidFill>
                  <a:srgbClr val="000000"/>
                </a:solidFill>
              </a:rPr>
              <a:t> обл.,</a:t>
            </a:r>
          </a:p>
          <a:p>
            <a:r>
              <a:rPr lang="ru-RU" sz="1600" b="1" dirty="0">
                <a:solidFill>
                  <a:srgbClr val="000000"/>
                </a:solidFill>
              </a:rPr>
              <a:t> м. </a:t>
            </a:r>
            <a:r>
              <a:rPr lang="ru-RU" sz="1600" b="1" dirty="0" err="1">
                <a:solidFill>
                  <a:srgbClr val="000000"/>
                </a:solidFill>
              </a:rPr>
              <a:t>Чугуїв</a:t>
            </a:r>
            <a:r>
              <a:rPr lang="ru-RU" sz="1600" b="1" dirty="0">
                <a:solidFill>
                  <a:srgbClr val="000000"/>
                </a:solidFill>
              </a:rPr>
              <a:t>, пл.Матросова,1</a:t>
            </a:r>
          </a:p>
          <a:p>
            <a:r>
              <a:rPr lang="ru-RU" sz="1600" b="1" u="sng" dirty="0">
                <a:solidFill>
                  <a:srgbClr val="000000"/>
                </a:solidFill>
              </a:rPr>
              <a:t>Телефон</a:t>
            </a:r>
            <a:r>
              <a:rPr lang="ru-RU" sz="1600" b="1" dirty="0">
                <a:solidFill>
                  <a:srgbClr val="000000"/>
                </a:solidFill>
              </a:rPr>
              <a:t>:2-33-40</a:t>
            </a:r>
          </a:p>
          <a:p>
            <a:r>
              <a:rPr lang="ru-RU" sz="1600" b="1" dirty="0" err="1">
                <a:solidFill>
                  <a:srgbClr val="000000"/>
                </a:solidFill>
              </a:rPr>
              <a:t>Еmail</a:t>
            </a:r>
            <a:r>
              <a:rPr lang="ru-RU" sz="1600" b="1" dirty="0">
                <a:solidFill>
                  <a:srgbClr val="000000"/>
                </a:solidFill>
              </a:rPr>
              <a:t>: ch_s7@ukr.net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7636" y="3726697"/>
            <a:ext cx="5615136" cy="2457419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055446275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511636" y="1316182"/>
            <a:ext cx="4503366" cy="2382982"/>
          </a:xfrm>
        </p:spPr>
        <p:txBody>
          <a:bodyPr/>
          <a:lstStyle/>
          <a:p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приймала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участь у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акції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ЮНІСЕФ "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Найбільший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урок в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світі</a:t>
            </a:r>
            <a:r>
              <a:rPr lang="ru-RU" sz="3600" dirty="0" smtClean="0"/>
              <a:t>"</a:t>
            </a:r>
          </a:p>
        </p:txBody>
      </p:sp>
      <p:pic>
        <p:nvPicPr>
          <p:cNvPr id="189442" name="Picture 2" descr="C:\Windows\System32\config\systemprofile\Desktop\IMG_20171207_0935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7822" y="414337"/>
            <a:ext cx="3143250" cy="2352675"/>
          </a:xfrm>
          <a:prstGeom prst="rect">
            <a:avLst/>
          </a:prstGeom>
          <a:noFill/>
        </p:spPr>
      </p:pic>
      <p:pic>
        <p:nvPicPr>
          <p:cNvPr id="189443" name="Picture 3" descr="C:\Windows\System32\config\systemprofile\Desktop\IMG_20171207_1343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82979" y="4219575"/>
            <a:ext cx="3143250" cy="2352675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638" y="0"/>
            <a:ext cx="695004" cy="6858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3838" y="0"/>
            <a:ext cx="5602710" cy="1322947"/>
          </a:xfrm>
          <a:prstGeom prst="rect">
            <a:avLst/>
          </a:prstGeom>
        </p:spPr>
      </p:pic>
      <p:pic>
        <p:nvPicPr>
          <p:cNvPr id="1029" name="Picture 5" descr="C:\Windows\System32\config\systemprofile\Downloads\P80724-141821.jpg"/>
          <p:cNvPicPr>
            <a:picLocks noChangeAspect="1" noChangeArrowheads="1"/>
          </p:cNvPicPr>
          <p:nvPr/>
        </p:nvPicPr>
        <p:blipFill>
          <a:blip r:embed="rId6" cstate="print"/>
          <a:srcRect l="4403" t="4236" r="2306" b="5293"/>
          <a:stretch>
            <a:fillRect/>
          </a:stretch>
        </p:blipFill>
        <p:spPr bwMode="auto">
          <a:xfrm>
            <a:off x="1428751" y="3043238"/>
            <a:ext cx="5443537" cy="34575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23999" y="498764"/>
            <a:ext cx="9758289" cy="2202233"/>
          </a:xfrm>
        </p:spPr>
        <p:txBody>
          <a:bodyPr/>
          <a:lstStyle/>
          <a:p>
            <a:pPr algn="just"/>
            <a:r>
              <a:rPr lang="ru-RU" i="1" dirty="0" err="1" smtClean="0"/>
              <a:t>Учні</a:t>
            </a:r>
            <a:r>
              <a:rPr lang="ru-RU" i="1" dirty="0" smtClean="0"/>
              <a:t> </a:t>
            </a:r>
            <a:r>
              <a:rPr lang="ru-RU" i="1" dirty="0" err="1" smtClean="0"/>
              <a:t>школи</a:t>
            </a:r>
            <a:r>
              <a:rPr lang="ru-RU" i="1" dirty="0" smtClean="0"/>
              <a:t> взяли участь у </a:t>
            </a:r>
            <a:r>
              <a:rPr lang="ru-RU" i="1" dirty="0" err="1" smtClean="0"/>
              <a:t>відеоконференції</a:t>
            </a:r>
            <a:r>
              <a:rPr lang="ru-RU" i="1" dirty="0" smtClean="0"/>
              <a:t> </a:t>
            </a:r>
            <a:r>
              <a:rPr lang="ru-RU" i="1" dirty="0" err="1" smtClean="0"/>
              <a:t>з</a:t>
            </a:r>
            <a:r>
              <a:rPr lang="ru-RU" i="1" dirty="0" smtClean="0"/>
              <a:t> </a:t>
            </a:r>
            <a:r>
              <a:rPr lang="ru-RU" i="1" dirty="0" err="1" smtClean="0"/>
              <a:t>однолітками</a:t>
            </a:r>
            <a:r>
              <a:rPr lang="ru-RU" i="1" dirty="0" smtClean="0"/>
              <a:t> </a:t>
            </a:r>
            <a:r>
              <a:rPr lang="ru-RU" i="1" dirty="0" err="1" smtClean="0"/>
              <a:t>з</a:t>
            </a:r>
            <a:r>
              <a:rPr lang="ru-RU" i="1" dirty="0" smtClean="0"/>
              <a:t> </a:t>
            </a:r>
            <a:r>
              <a:rPr lang="ru-RU" i="1" dirty="0" err="1" smtClean="0"/>
              <a:t>індійської</a:t>
            </a:r>
            <a:r>
              <a:rPr lang="ru-RU" i="1" dirty="0" smtClean="0"/>
              <a:t> </a:t>
            </a:r>
            <a:r>
              <a:rPr lang="ru-RU" i="1" dirty="0" err="1" smtClean="0"/>
              <a:t>школи</a:t>
            </a:r>
            <a:r>
              <a:rPr lang="ru-RU" i="1" dirty="0" smtClean="0"/>
              <a:t> в рамках </a:t>
            </a:r>
            <a:r>
              <a:rPr lang="ru-RU" i="1" dirty="0" err="1" smtClean="0"/>
              <a:t>програми</a:t>
            </a:r>
            <a:r>
              <a:rPr lang="ru-RU" i="1" dirty="0" smtClean="0"/>
              <a:t> </a:t>
            </a:r>
            <a:r>
              <a:rPr lang="en-US" i="1" dirty="0" err="1" smtClean="0"/>
              <a:t>GenerationGlobal</a:t>
            </a:r>
            <a:r>
              <a:rPr lang="en-US" i="1" dirty="0" smtClean="0"/>
              <a:t>. </a:t>
            </a:r>
            <a:r>
              <a:rPr lang="ru-RU" i="1" dirty="0" err="1" smtClean="0"/>
              <a:t>Протягом</a:t>
            </a:r>
            <a:r>
              <a:rPr lang="ru-RU" i="1" dirty="0" smtClean="0"/>
              <a:t> </a:t>
            </a:r>
            <a:r>
              <a:rPr lang="ru-RU" i="1" dirty="0" err="1" smtClean="0"/>
              <a:t>години</a:t>
            </a:r>
            <a:r>
              <a:rPr lang="ru-RU" i="1" dirty="0" smtClean="0"/>
              <a:t> </a:t>
            </a:r>
            <a:r>
              <a:rPr lang="ru-RU" i="1" dirty="0" err="1" smtClean="0"/>
              <a:t>школярі</a:t>
            </a:r>
            <a:r>
              <a:rPr lang="ru-RU" i="1" dirty="0" smtClean="0"/>
              <a:t> </a:t>
            </a:r>
            <a:r>
              <a:rPr lang="ru-RU" i="1" dirty="0" err="1" smtClean="0"/>
              <a:t>обговорювали</a:t>
            </a:r>
            <a:r>
              <a:rPr lang="ru-RU" i="1" dirty="0" smtClean="0"/>
              <a:t> </a:t>
            </a:r>
            <a:r>
              <a:rPr lang="ru-RU" i="1" dirty="0" err="1" smtClean="0"/>
              <a:t>українські</a:t>
            </a:r>
            <a:r>
              <a:rPr lang="ru-RU" i="1" dirty="0" smtClean="0"/>
              <a:t> та </a:t>
            </a:r>
            <a:r>
              <a:rPr lang="ru-RU" i="1" dirty="0" err="1" smtClean="0"/>
              <a:t>індійські</a:t>
            </a:r>
            <a:r>
              <a:rPr lang="ru-RU" i="1" dirty="0" smtClean="0"/>
              <a:t> свята та шляхи </a:t>
            </a:r>
            <a:r>
              <a:rPr lang="ru-RU" i="1" dirty="0" err="1" smtClean="0"/>
              <a:t>досягення</a:t>
            </a:r>
            <a:r>
              <a:rPr lang="ru-RU" i="1" dirty="0" smtClean="0"/>
              <a:t> </a:t>
            </a:r>
            <a:r>
              <a:rPr lang="ru-RU" i="1" dirty="0" err="1" smtClean="0"/>
              <a:t>взаємопорозуміння</a:t>
            </a:r>
            <a:r>
              <a:rPr lang="ru-RU" i="1" dirty="0" smtClean="0"/>
              <a:t> </a:t>
            </a:r>
            <a:r>
              <a:rPr lang="ru-RU" i="1" dirty="0" err="1" smtClean="0"/>
              <a:t>між</a:t>
            </a:r>
            <a:r>
              <a:rPr lang="ru-RU" i="1" dirty="0" smtClean="0"/>
              <a:t> людьми </a:t>
            </a:r>
            <a:r>
              <a:rPr lang="ru-RU" i="1" dirty="0" err="1" smtClean="0"/>
              <a:t>різних</a:t>
            </a:r>
            <a:r>
              <a:rPr lang="ru-RU" i="1" dirty="0" smtClean="0"/>
              <a:t> </a:t>
            </a:r>
            <a:r>
              <a:rPr lang="ru-RU" i="1" dirty="0" err="1" smtClean="0"/>
              <a:t>країн</a:t>
            </a:r>
            <a:r>
              <a:rPr lang="ru-RU" i="1" dirty="0" smtClean="0"/>
              <a:t>. </a:t>
            </a:r>
            <a:r>
              <a:rPr lang="ru-RU" i="1" dirty="0" err="1" smtClean="0"/>
              <a:t>Спілкування</a:t>
            </a:r>
            <a:r>
              <a:rPr lang="ru-RU" i="1" dirty="0" smtClean="0"/>
              <a:t> </a:t>
            </a:r>
            <a:r>
              <a:rPr lang="ru-RU" i="1" dirty="0" err="1" smtClean="0"/>
              <a:t>англійською</a:t>
            </a:r>
            <a:r>
              <a:rPr lang="ru-RU" i="1" dirty="0" smtClean="0"/>
              <a:t> </a:t>
            </a:r>
            <a:r>
              <a:rPr lang="ru-RU" i="1" dirty="0" err="1" smtClean="0"/>
              <a:t>мовою</a:t>
            </a:r>
            <a:r>
              <a:rPr lang="ru-RU" i="1" dirty="0" smtClean="0"/>
              <a:t> за </a:t>
            </a:r>
            <a:r>
              <a:rPr lang="ru-RU" i="1" dirty="0" err="1" smtClean="0"/>
              <a:t>допомогою</a:t>
            </a:r>
            <a:r>
              <a:rPr lang="ru-RU" i="1" dirty="0" smtClean="0"/>
              <a:t> </a:t>
            </a:r>
            <a:r>
              <a:rPr lang="ru-RU" i="1" dirty="0" err="1" smtClean="0"/>
              <a:t>сучасних</a:t>
            </a:r>
            <a:r>
              <a:rPr lang="ru-RU" i="1" dirty="0" smtClean="0"/>
              <a:t> </a:t>
            </a:r>
            <a:r>
              <a:rPr lang="ru-RU" i="1" dirty="0" err="1" smtClean="0"/>
              <a:t>онлайн</a:t>
            </a:r>
            <a:r>
              <a:rPr lang="ru-RU" i="1" dirty="0" smtClean="0"/>
              <a:t> </a:t>
            </a:r>
            <a:r>
              <a:rPr lang="ru-RU" i="1" dirty="0" err="1" smtClean="0"/>
              <a:t>технологій</a:t>
            </a:r>
            <a:r>
              <a:rPr lang="ru-RU" i="1" dirty="0" smtClean="0"/>
              <a:t> - один </a:t>
            </a:r>
            <a:r>
              <a:rPr lang="ru-RU" i="1" dirty="0" err="1" smtClean="0"/>
              <a:t>з</a:t>
            </a:r>
            <a:r>
              <a:rPr lang="ru-RU" i="1" dirty="0" smtClean="0"/>
              <a:t> </a:t>
            </a:r>
            <a:r>
              <a:rPr lang="ru-RU" i="1" dirty="0" err="1" smtClean="0"/>
              <a:t>найуспішніших</a:t>
            </a:r>
            <a:r>
              <a:rPr lang="ru-RU" i="1" dirty="0" smtClean="0"/>
              <a:t> </a:t>
            </a:r>
            <a:r>
              <a:rPr lang="ru-RU" i="1" dirty="0" err="1" smtClean="0"/>
              <a:t>шляхів</a:t>
            </a:r>
            <a:r>
              <a:rPr lang="ru-RU" i="1" dirty="0" smtClean="0"/>
              <a:t> </a:t>
            </a:r>
            <a:r>
              <a:rPr lang="ru-RU" i="1" dirty="0" err="1" smtClean="0"/>
              <a:t>мотиваціїї</a:t>
            </a:r>
            <a:r>
              <a:rPr lang="ru-RU" i="1" dirty="0" smtClean="0"/>
              <a:t> </a:t>
            </a:r>
            <a:r>
              <a:rPr lang="ru-RU" i="1" dirty="0" err="1" smtClean="0"/>
              <a:t>учнів</a:t>
            </a:r>
            <a:r>
              <a:rPr lang="ru-RU" i="1" dirty="0" smtClean="0"/>
              <a:t> </a:t>
            </a:r>
            <a:r>
              <a:rPr lang="ru-RU" i="1" dirty="0" err="1" smtClean="0"/>
              <a:t>шодо</a:t>
            </a:r>
            <a:r>
              <a:rPr lang="ru-RU" i="1" dirty="0" smtClean="0"/>
              <a:t> </a:t>
            </a:r>
            <a:r>
              <a:rPr lang="ru-RU" i="1" dirty="0" err="1" smtClean="0"/>
              <a:t>вивчення</a:t>
            </a:r>
            <a:r>
              <a:rPr lang="ru-RU" i="1" dirty="0" smtClean="0"/>
              <a:t> </a:t>
            </a:r>
            <a:r>
              <a:rPr lang="ru-RU" i="1" dirty="0" err="1" smtClean="0"/>
              <a:t>іноземної</a:t>
            </a:r>
            <a:r>
              <a:rPr lang="ru-RU" i="1" dirty="0" smtClean="0"/>
              <a:t> </a:t>
            </a:r>
            <a:r>
              <a:rPr lang="ru-RU" i="1" dirty="0" err="1" smtClean="0"/>
              <a:t>мови</a:t>
            </a:r>
            <a:r>
              <a:rPr lang="ru-RU" i="1" dirty="0" smtClean="0"/>
              <a:t> та </a:t>
            </a:r>
            <a:r>
              <a:rPr lang="ru-RU" i="1" dirty="0" err="1" smtClean="0"/>
              <a:t>розширення</a:t>
            </a:r>
            <a:r>
              <a:rPr lang="ru-RU" i="1" dirty="0" smtClean="0"/>
              <a:t> </a:t>
            </a:r>
            <a:r>
              <a:rPr lang="ru-RU" i="1" dirty="0" err="1" smtClean="0"/>
              <a:t>їх</a:t>
            </a:r>
            <a:r>
              <a:rPr lang="ru-RU" i="1" dirty="0" smtClean="0"/>
              <a:t> </a:t>
            </a:r>
            <a:r>
              <a:rPr lang="ru-RU" i="1" dirty="0" err="1" smtClean="0"/>
              <a:t>світогляду</a:t>
            </a:r>
            <a:r>
              <a:rPr lang="ru-RU" i="1" dirty="0" smtClean="0"/>
              <a:t>.</a:t>
            </a:r>
            <a:endParaRPr lang="ru-RU" i="1" dirty="0"/>
          </a:p>
        </p:txBody>
      </p:sp>
      <p:pic>
        <p:nvPicPr>
          <p:cNvPr id="179202" name="Picture 2" descr="C:\Windows\System32\config\systemprofile\Desktop\IMG_78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3182" y="3124520"/>
            <a:ext cx="4825218" cy="2264898"/>
          </a:xfrm>
          <a:prstGeom prst="rect">
            <a:avLst/>
          </a:prstGeom>
          <a:noFill/>
        </p:spPr>
      </p:pic>
      <p:pic>
        <p:nvPicPr>
          <p:cNvPr id="179203" name="Picture 3" descr="C:\Windows\System32\config\systemprofile\Desktop\IMG_78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97184" y="3463636"/>
            <a:ext cx="3784209" cy="2605747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638" y="0"/>
            <a:ext cx="695004" cy="6858594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10155382" cy="3474720"/>
          </a:xfrm>
        </p:spPr>
        <p:txBody>
          <a:bodyPr/>
          <a:lstStyle/>
          <a:p>
            <a:pPr algn="just"/>
            <a:r>
              <a:rPr lang="ru-RU" sz="3600" dirty="0" smtClean="0"/>
              <a:t>Школа стала </a:t>
            </a:r>
            <a:r>
              <a:rPr lang="ru-RU" sz="3600" dirty="0" err="1" smtClean="0"/>
              <a:t>переможцем</a:t>
            </a:r>
            <a:r>
              <a:rPr lang="ru-RU" sz="3600" dirty="0" smtClean="0"/>
              <a:t> у </a:t>
            </a:r>
            <a:r>
              <a:rPr lang="ru-RU" sz="3600" dirty="0" err="1" smtClean="0"/>
              <a:t>проекті</a:t>
            </a:r>
            <a:r>
              <a:rPr lang="ru-RU" sz="3600" dirty="0" smtClean="0"/>
              <a:t> </a:t>
            </a:r>
            <a:r>
              <a:rPr lang="ru-RU" sz="3600" dirty="0" err="1" smtClean="0"/>
              <a:t>GoCamp</a:t>
            </a:r>
            <a:r>
              <a:rPr lang="ru-RU" sz="3600" dirty="0" smtClean="0"/>
              <a:t>. </a:t>
            </a:r>
            <a:r>
              <a:rPr lang="ru-RU" sz="2000" dirty="0" err="1" smtClean="0"/>
              <a:t>Переглянути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відеороботу</a:t>
            </a:r>
            <a:r>
              <a:rPr lang="ru-RU" sz="2000" dirty="0" smtClean="0"/>
              <a:t> </a:t>
            </a:r>
            <a:r>
              <a:rPr lang="ru-RU" sz="2000" dirty="0" err="1" smtClean="0"/>
              <a:t>можна</a:t>
            </a:r>
            <a:r>
              <a:rPr lang="ru-RU" sz="2000" dirty="0" smtClean="0"/>
              <a:t> за </a:t>
            </a:r>
            <a:r>
              <a:rPr lang="ru-RU" sz="2000" dirty="0" err="1" smtClean="0"/>
              <a:t>посиланням</a:t>
            </a:r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 </a:t>
            </a:r>
            <a:r>
              <a:rPr lang="en-US" dirty="0" smtClean="0"/>
              <a:t>https://www.youtube.com/watch?v=IOUS6rW5R2w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87394" name="Picture 2" descr="C:\Windows\System32\config\systemprofile\Desktop\goca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0292" y="2826327"/>
            <a:ext cx="5181600" cy="369916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38" y="0"/>
            <a:ext cx="695004" cy="6858594"/>
          </a:xfrm>
          <a:prstGeom prst="rect">
            <a:avLst/>
          </a:prstGeom>
        </p:spPr>
      </p:pic>
      <p:pic>
        <p:nvPicPr>
          <p:cNvPr id="2050" name="Picture 2" descr="C:\Windows\System32\config\systemprofile\Downloads\31824054_1654507194625145_8410860036582014976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1091" y="2881745"/>
            <a:ext cx="4779818" cy="363258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1834" y="401783"/>
            <a:ext cx="8682567" cy="1066800"/>
          </a:xfrm>
        </p:spPr>
        <p:txBody>
          <a:bodyPr/>
          <a:lstStyle/>
          <a:p>
            <a:pPr algn="ctr"/>
            <a:r>
              <a:rPr lang="ru-RU" sz="3600" b="0" dirty="0" smtClean="0"/>
              <a:t>Участь у </a:t>
            </a:r>
            <a:r>
              <a:rPr lang="ru-RU" sz="3600" b="0" dirty="0" err="1" smtClean="0"/>
              <a:t>історико-краєзнавчій</a:t>
            </a:r>
            <a:r>
              <a:rPr lang="ru-RU" sz="3600" b="0" dirty="0" smtClean="0"/>
              <a:t> </a:t>
            </a:r>
            <a:r>
              <a:rPr lang="ru-RU" sz="3600" b="0" dirty="0" err="1" smtClean="0"/>
              <a:t>конференції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23999" y="1510145"/>
            <a:ext cx="9822873" cy="2696094"/>
          </a:xfrm>
        </p:spPr>
        <p:txBody>
          <a:bodyPr/>
          <a:lstStyle/>
          <a:p>
            <a:pPr algn="just"/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Гаврюшенко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Максим,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учень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класу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вихованець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гуртка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Декоративно-ужиткове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керівник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Бойко С.М.) брав участь у ХІІ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Всеукраїнській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філософській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історико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краєзнавчій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учнівської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Пізнай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себе,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рід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нарід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", яка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відбулася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Харківському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національному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університеті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імені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В.Н.Каразіна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виступив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доповіддю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 тему «Природа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лозняки –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казка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яку треба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читати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серцем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». За свою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кропітку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дослідницьку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роботу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Подяку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та книгу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тезами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робіт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представлених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конференції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Окремою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грамотою декана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філософського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факультету, доктора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філософських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наук,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професора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І.В.Карпенка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нагороджений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Максим,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доповідь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секції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Етнографічні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краю»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визнана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кращою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86370" name="Picture 2" descr="C:\Windows\System32\config\systemprofile\Desktop\747018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7595" y="4302003"/>
            <a:ext cx="3143250" cy="2333625"/>
          </a:xfrm>
          <a:prstGeom prst="rect">
            <a:avLst/>
          </a:prstGeom>
          <a:noFill/>
        </p:spPr>
      </p:pic>
      <p:pic>
        <p:nvPicPr>
          <p:cNvPr id="186371" name="Picture 3" descr="C:\Windows\System32\config\systemprofile\Desktop\P80227-1334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10896" y="4003964"/>
            <a:ext cx="3143250" cy="2646216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638" y="0"/>
            <a:ext cx="695004" cy="6858594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1834" y="554182"/>
            <a:ext cx="8682567" cy="1260763"/>
          </a:xfrm>
        </p:spPr>
        <p:txBody>
          <a:bodyPr/>
          <a:lstStyle/>
          <a:p>
            <a:pPr algn="ctr"/>
            <a:r>
              <a:rPr lang="ru-RU" dirty="0" err="1" smtClean="0"/>
              <a:t>Кращий</a:t>
            </a:r>
            <a:r>
              <a:rPr lang="ru-RU" dirty="0" smtClean="0"/>
              <a:t> оратор </a:t>
            </a:r>
            <a:r>
              <a:rPr lang="ru-RU" dirty="0" err="1" smtClean="0"/>
              <a:t>серед</a:t>
            </a:r>
            <a:r>
              <a:rPr lang="ru-RU" dirty="0" smtClean="0"/>
              <a:t> </a:t>
            </a:r>
            <a:r>
              <a:rPr lang="ru-RU" dirty="0" err="1" smtClean="0"/>
              <a:t>учнів</a:t>
            </a:r>
            <a:r>
              <a:rPr lang="ru-RU" dirty="0" smtClean="0"/>
              <a:t> 10-11 </a:t>
            </a:r>
            <a:r>
              <a:rPr lang="ru-RU" dirty="0" err="1" smtClean="0"/>
              <a:t>класів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24000" y="2078181"/>
            <a:ext cx="8534400" cy="2128057"/>
          </a:xfrm>
        </p:spPr>
        <p:txBody>
          <a:bodyPr/>
          <a:lstStyle/>
          <a:p>
            <a:r>
              <a:rPr lang="ru-RU" dirty="0" err="1" smtClean="0"/>
              <a:t>Учень</a:t>
            </a:r>
            <a:r>
              <a:rPr lang="ru-RU" dirty="0" smtClean="0"/>
              <a:t> 10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dirty="0" err="1" smtClean="0"/>
              <a:t>Півньов</a:t>
            </a:r>
            <a:r>
              <a:rPr lang="ru-RU" dirty="0" smtClean="0"/>
              <a:t> Владислав, брав участь у </a:t>
            </a:r>
            <a:r>
              <a:rPr lang="ru-RU" dirty="0" err="1" smtClean="0"/>
              <a:t>фестивалі</a:t>
            </a:r>
            <a:r>
              <a:rPr lang="ru-RU" dirty="0" smtClean="0"/>
              <a:t> </a:t>
            </a:r>
            <a:r>
              <a:rPr lang="ru-RU" dirty="0" err="1" smtClean="0"/>
              <a:t>ораторського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за темою «</a:t>
            </a:r>
            <a:r>
              <a:rPr lang="ru-RU" dirty="0" err="1" smtClean="0"/>
              <a:t>Стежинок</a:t>
            </a:r>
            <a:r>
              <a:rPr lang="ru-RU" dirty="0" smtClean="0"/>
              <a:t> у </a:t>
            </a:r>
            <a:r>
              <a:rPr lang="ru-RU" dirty="0" err="1" smtClean="0"/>
              <a:t>світі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багато</a:t>
            </a:r>
            <a:r>
              <a:rPr lang="ru-RU" dirty="0" smtClean="0"/>
              <a:t>, та </a:t>
            </a:r>
            <a:r>
              <a:rPr lang="ru-RU" dirty="0" err="1" smtClean="0"/>
              <a:t>лиш</a:t>
            </a:r>
            <a:r>
              <a:rPr lang="ru-RU" dirty="0" smtClean="0"/>
              <a:t> одна </a:t>
            </a:r>
            <a:r>
              <a:rPr lang="ru-RU" dirty="0" err="1" smtClean="0"/>
              <a:t>веде</a:t>
            </a:r>
            <a:r>
              <a:rPr lang="ru-RU" dirty="0" smtClean="0"/>
              <a:t> </a:t>
            </a:r>
            <a:r>
              <a:rPr lang="ru-RU" dirty="0" err="1" smtClean="0"/>
              <a:t>крізь</a:t>
            </a:r>
            <a:r>
              <a:rPr lang="ru-RU" dirty="0" smtClean="0"/>
              <a:t> усе </a:t>
            </a:r>
            <a:r>
              <a:rPr lang="ru-RU" dirty="0" err="1" smtClean="0"/>
              <a:t>життя</a:t>
            </a:r>
            <a:r>
              <a:rPr lang="ru-RU" dirty="0" smtClean="0"/>
              <a:t>: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безтурботного</a:t>
            </a:r>
            <a:r>
              <a:rPr lang="ru-RU" dirty="0" smtClean="0"/>
              <a:t> </a:t>
            </a:r>
            <a:r>
              <a:rPr lang="ru-RU" dirty="0" err="1" smtClean="0"/>
              <a:t>дитинства</a:t>
            </a:r>
            <a:r>
              <a:rPr lang="ru-RU" dirty="0" smtClean="0"/>
              <a:t> в </a:t>
            </a:r>
            <a:r>
              <a:rPr lang="ru-RU" dirty="0" err="1" smtClean="0"/>
              <a:t>майбуття</a:t>
            </a:r>
            <a:r>
              <a:rPr lang="ru-RU" dirty="0" smtClean="0"/>
              <a:t>» (</a:t>
            </a:r>
            <a:r>
              <a:rPr lang="ru-RU" dirty="0" err="1" smtClean="0"/>
              <a:t>І.Федчишин</a:t>
            </a:r>
            <a:r>
              <a:rPr lang="ru-RU" dirty="0" smtClean="0"/>
              <a:t>)» </a:t>
            </a:r>
            <a:r>
              <a:rPr lang="ru-RU" dirty="0" err="1" smtClean="0"/>
              <a:t>серед</a:t>
            </a:r>
            <a:r>
              <a:rPr lang="ru-RU" dirty="0" smtClean="0"/>
              <a:t> </a:t>
            </a:r>
            <a:r>
              <a:rPr lang="ru-RU" dirty="0" err="1" smtClean="0"/>
              <a:t>учнів</a:t>
            </a:r>
            <a:r>
              <a:rPr lang="ru-RU" dirty="0" smtClean="0"/>
              <a:t> 10-11 </a:t>
            </a:r>
            <a:r>
              <a:rPr lang="ru-RU" dirty="0" err="1" smtClean="0"/>
              <a:t>класів</a:t>
            </a:r>
            <a:r>
              <a:rPr lang="ru-RU" dirty="0" smtClean="0"/>
              <a:t>. Брав участь у </a:t>
            </a:r>
            <a:r>
              <a:rPr lang="ru-RU" dirty="0" err="1" smtClean="0"/>
              <a:t>обласному</a:t>
            </a:r>
            <a:r>
              <a:rPr lang="ru-RU" dirty="0" smtClean="0"/>
              <a:t> </a:t>
            </a:r>
            <a:r>
              <a:rPr lang="ru-RU" dirty="0" err="1" smtClean="0"/>
              <a:t>конкурсі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  <p:pic>
        <p:nvPicPr>
          <p:cNvPr id="192514" name="Picture 2" descr="C:\Windows\System32\config\systemprofile\Desktop\PA11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2962" y="3546764"/>
            <a:ext cx="3961002" cy="2769717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38" y="0"/>
            <a:ext cx="695004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0663" y="5313380"/>
            <a:ext cx="5602710" cy="1322947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67000" y="260649"/>
            <a:ext cx="7162800" cy="1016955"/>
          </a:xfrm>
        </p:spPr>
        <p:txBody>
          <a:bodyPr/>
          <a:lstStyle/>
          <a:p>
            <a:pPr marL="46037" indent="0" algn="just">
              <a:lnSpc>
                <a:spcPct val="107000"/>
              </a:lnSpc>
              <a:spcAft>
                <a:spcPts val="0"/>
              </a:spcAft>
              <a:buNone/>
              <a:tabLst>
                <a:tab pos="180340" algn="l"/>
              </a:tabLst>
              <a:defRPr/>
            </a:pPr>
            <a:r>
              <a:rPr lang="uk-UA" sz="4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Виховна робота</a:t>
            </a:r>
            <a:r>
              <a:rPr lang="uk-UA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205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788" y="5589587"/>
            <a:ext cx="403542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24" y="-594"/>
            <a:ext cx="695004" cy="68585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78104" y="1372424"/>
            <a:ext cx="72307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ru-RU" sz="2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місце</a:t>
            </a:r>
            <a:r>
              <a:rPr lang="ru-RU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sz="28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міському</a:t>
            </a:r>
            <a:r>
              <a:rPr lang="ru-RU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фестивалі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дружин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юних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пожежних-рятівників</a:t>
            </a:r>
            <a:endParaRPr lang="ru-RU" sz="2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 descr="C:\Windows\System32\config\systemprofile\Desktop\378977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94218" y="2812474"/>
            <a:ext cx="5583382" cy="2812472"/>
          </a:xfrm>
          <a:prstGeom prst="rect">
            <a:avLst/>
          </a:prstGeom>
          <a:noFill/>
        </p:spPr>
      </p:pic>
      <p:pic>
        <p:nvPicPr>
          <p:cNvPr id="1026" name="Picture 2" descr="C:\Windows\system32\config\systemprofile\Desktop\14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7019" y="1995054"/>
            <a:ext cx="2951018" cy="39069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98370076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1818" y="387927"/>
            <a:ext cx="9342583" cy="1122218"/>
          </a:xfrm>
        </p:spPr>
        <p:txBody>
          <a:bodyPr/>
          <a:lstStyle/>
          <a:p>
            <a:pPr algn="ctr"/>
            <a:r>
              <a:rPr lang="ru-RU" dirty="0" err="1" smtClean="0"/>
              <a:t>Молоді</a:t>
            </a:r>
            <a:r>
              <a:rPr lang="ru-RU" dirty="0" smtClean="0"/>
              <a:t> </a:t>
            </a:r>
            <a:r>
              <a:rPr lang="ru-RU" dirty="0" err="1" smtClean="0"/>
              <a:t>таланти</a:t>
            </a:r>
            <a:r>
              <a:rPr lang="ru-RU" dirty="0" smtClean="0"/>
              <a:t> </a:t>
            </a:r>
            <a:r>
              <a:rPr lang="ru-RU" dirty="0" err="1" smtClean="0"/>
              <a:t>Харківщини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237957" y="1773382"/>
            <a:ext cx="9917723" cy="1676399"/>
          </a:xfrm>
        </p:spPr>
        <p:txBody>
          <a:bodyPr/>
          <a:lstStyle/>
          <a:p>
            <a:pPr algn="just"/>
            <a:r>
              <a:rPr lang="ru-RU" dirty="0" err="1" smtClean="0"/>
              <a:t>Семененко</a:t>
            </a:r>
            <a:r>
              <a:rPr lang="ru-RU" dirty="0" smtClean="0"/>
              <a:t> Катерина, </a:t>
            </a:r>
            <a:r>
              <a:rPr lang="ru-RU" dirty="0" err="1" smtClean="0"/>
              <a:t>Гриценко</a:t>
            </a:r>
            <a:r>
              <a:rPr lang="ru-RU" dirty="0" smtClean="0"/>
              <a:t> </a:t>
            </a:r>
            <a:r>
              <a:rPr lang="ru-RU" dirty="0" err="1" smtClean="0"/>
              <a:t>Микита</a:t>
            </a:r>
            <a:r>
              <a:rPr lang="ru-RU" dirty="0" smtClean="0"/>
              <a:t>, </a:t>
            </a:r>
            <a:r>
              <a:rPr lang="ru-RU" dirty="0" err="1" smtClean="0"/>
              <a:t>Андрейченко</a:t>
            </a:r>
            <a:r>
              <a:rPr lang="ru-RU" dirty="0" smtClean="0"/>
              <a:t> </a:t>
            </a:r>
            <a:r>
              <a:rPr lang="ru-RU" dirty="0" err="1" smtClean="0"/>
              <a:t>Олександра</a:t>
            </a:r>
            <a:r>
              <a:rPr lang="ru-RU" dirty="0" smtClean="0"/>
              <a:t> взяли участь у </a:t>
            </a:r>
            <a:r>
              <a:rPr lang="ru-RU" dirty="0" err="1" smtClean="0"/>
              <a:t>Гала-концерті</a:t>
            </a:r>
            <a:r>
              <a:rPr lang="ru-RU" dirty="0" smtClean="0"/>
              <a:t> </a:t>
            </a:r>
            <a:r>
              <a:rPr lang="ru-RU" dirty="0" err="1" smtClean="0"/>
              <a:t>учасників</a:t>
            </a:r>
            <a:r>
              <a:rPr lang="ru-RU" dirty="0" smtClean="0"/>
              <a:t> </a:t>
            </a:r>
            <a:r>
              <a:rPr lang="ru-RU" dirty="0" err="1" smtClean="0"/>
              <a:t>міського</a:t>
            </a:r>
            <a:r>
              <a:rPr lang="ru-RU" dirty="0" smtClean="0"/>
              <a:t> </a:t>
            </a:r>
            <a:r>
              <a:rPr lang="ru-RU" dirty="0" err="1" smtClean="0"/>
              <a:t>етапу</a:t>
            </a:r>
            <a:r>
              <a:rPr lang="ru-RU" dirty="0" smtClean="0"/>
              <a:t> І </a:t>
            </a:r>
            <a:r>
              <a:rPr lang="ru-RU" dirty="0" err="1" smtClean="0"/>
              <a:t>обласного</a:t>
            </a:r>
            <a:r>
              <a:rPr lang="ru-RU" dirty="0" smtClean="0"/>
              <a:t> фестивалю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культури</a:t>
            </a:r>
            <a:r>
              <a:rPr lang="ru-RU" dirty="0" smtClean="0"/>
              <a:t> .</a:t>
            </a:r>
          </a:p>
          <a:p>
            <a:pPr algn="just"/>
            <a:r>
              <a:rPr lang="ru-RU" dirty="0" smtClean="0"/>
              <a:t> </a:t>
            </a:r>
            <a:r>
              <a:rPr lang="ru-RU" dirty="0" err="1" smtClean="0"/>
              <a:t>Учасники</a:t>
            </a:r>
            <a:r>
              <a:rPr lang="ru-RU" dirty="0" smtClean="0"/>
              <a:t> концерту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нагороджені</a:t>
            </a:r>
            <a:r>
              <a:rPr lang="ru-RU" dirty="0" smtClean="0"/>
              <a:t> дипломами </a:t>
            </a:r>
            <a:r>
              <a:rPr lang="ru-RU" dirty="0" err="1" smtClean="0"/>
              <a:t>міського</a:t>
            </a:r>
            <a:r>
              <a:rPr lang="ru-RU" dirty="0" smtClean="0"/>
              <a:t> </a:t>
            </a:r>
            <a:r>
              <a:rPr lang="ru-RU" dirty="0" err="1" smtClean="0"/>
              <a:t>етапу</a:t>
            </a:r>
            <a:r>
              <a:rPr lang="ru-RU" dirty="0" smtClean="0"/>
              <a:t> І </a:t>
            </a:r>
            <a:r>
              <a:rPr lang="ru-RU" dirty="0" err="1" smtClean="0"/>
              <a:t>обласного</a:t>
            </a:r>
            <a:r>
              <a:rPr lang="ru-RU" dirty="0" smtClean="0"/>
              <a:t> фестивалю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культури</a:t>
            </a:r>
            <a:r>
              <a:rPr lang="ru-RU" dirty="0" smtClean="0"/>
              <a:t> «</a:t>
            </a:r>
            <a:r>
              <a:rPr lang="ru-RU" dirty="0" err="1" smtClean="0"/>
              <a:t>Молоді</a:t>
            </a:r>
            <a:r>
              <a:rPr lang="ru-RU" dirty="0" smtClean="0"/>
              <a:t> </a:t>
            </a:r>
            <a:r>
              <a:rPr lang="ru-RU" dirty="0" err="1" smtClean="0"/>
              <a:t>таланти</a:t>
            </a:r>
            <a:r>
              <a:rPr lang="ru-RU" dirty="0" smtClean="0"/>
              <a:t> </a:t>
            </a:r>
            <a:r>
              <a:rPr lang="ru-RU" dirty="0" err="1" smtClean="0"/>
              <a:t>Харківщини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80226" name="Picture 2" descr="C:\Windows\System32\config\systemprofile\Desktop\S80402-19531450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6684" y="4513085"/>
            <a:ext cx="3508278" cy="2110666"/>
          </a:xfrm>
          <a:prstGeom prst="rect">
            <a:avLst/>
          </a:prstGeom>
          <a:noFill/>
        </p:spPr>
      </p:pic>
      <p:pic>
        <p:nvPicPr>
          <p:cNvPr id="180227" name="Picture 3" descr="C:\Windows\System32\config\systemprofile\Desktop\29571044_2015337942065651_3094878812168531580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0116" y="3752024"/>
            <a:ext cx="3143250" cy="2152356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224" y="-594"/>
            <a:ext cx="695004" cy="6858594"/>
          </a:xfrm>
          <a:prstGeom prst="rect">
            <a:avLst/>
          </a:prstGeom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915" y="5755842"/>
            <a:ext cx="403542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7236" y="290946"/>
            <a:ext cx="9287165" cy="1371599"/>
          </a:xfrm>
        </p:spPr>
        <p:txBody>
          <a:bodyPr/>
          <a:lstStyle/>
          <a:p>
            <a:pPr algn="ctr"/>
            <a:r>
              <a:rPr lang="uk-UA" dirty="0" smtClean="0"/>
              <a:t>Участь у Міжнародному конкурсі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23999" y="1773382"/>
            <a:ext cx="9659815" cy="1884217"/>
          </a:xfrm>
        </p:spPr>
        <p:txBody>
          <a:bodyPr/>
          <a:lstStyle/>
          <a:p>
            <a:r>
              <a:rPr lang="ru-RU" dirty="0" smtClean="0"/>
              <a:t>У </a:t>
            </a:r>
            <a:r>
              <a:rPr lang="ru-RU" dirty="0" err="1" smtClean="0"/>
              <a:t>місті</a:t>
            </a:r>
            <a:r>
              <a:rPr lang="ru-RU" dirty="0" smtClean="0"/>
              <a:t> </a:t>
            </a:r>
            <a:r>
              <a:rPr lang="ru-RU" dirty="0" err="1" smtClean="0"/>
              <a:t>Львові</a:t>
            </a:r>
            <a:r>
              <a:rPr lang="ru-RU" dirty="0" smtClean="0"/>
              <a:t> проходив І </a:t>
            </a:r>
            <a:r>
              <a:rPr lang="ru-RU" dirty="0" err="1" smtClean="0"/>
              <a:t>Міжнародний</a:t>
            </a:r>
            <a:r>
              <a:rPr lang="ru-RU" dirty="0" smtClean="0"/>
              <a:t> фестиваль-конкурс </a:t>
            </a:r>
            <a:r>
              <a:rPr lang="ru-RU" dirty="0" err="1" smtClean="0"/>
              <a:t>мистецтва</a:t>
            </a:r>
            <a:r>
              <a:rPr lang="ru-RU" dirty="0" smtClean="0"/>
              <a:t> та </a:t>
            </a:r>
            <a:r>
              <a:rPr lang="ru-RU" dirty="0" err="1" smtClean="0"/>
              <a:t>творчості</a:t>
            </a:r>
            <a:r>
              <a:rPr lang="ru-RU" dirty="0" smtClean="0"/>
              <a:t> " </a:t>
            </a:r>
            <a:r>
              <a:rPr lang="ru-RU" dirty="0" err="1" smtClean="0"/>
              <a:t>Lviv-Golden</a:t>
            </a:r>
            <a:r>
              <a:rPr lang="ru-RU" dirty="0" smtClean="0"/>
              <a:t> </a:t>
            </a:r>
            <a:r>
              <a:rPr lang="ru-RU" dirty="0" err="1" smtClean="0"/>
              <a:t>Stars</a:t>
            </a:r>
            <a:r>
              <a:rPr lang="ru-RU" dirty="0" smtClean="0"/>
              <a:t>" , до </a:t>
            </a:r>
            <a:r>
              <a:rPr lang="ru-RU" dirty="0" err="1" smtClean="0"/>
              <a:t>участі</a:t>
            </a:r>
            <a:r>
              <a:rPr lang="ru-RU" dirty="0" smtClean="0"/>
              <a:t> в </a:t>
            </a:r>
            <a:r>
              <a:rPr lang="ru-RU" dirty="0" err="1" smtClean="0"/>
              <a:t>якому</a:t>
            </a:r>
            <a:r>
              <a:rPr lang="ru-RU" dirty="0" smtClean="0"/>
              <a:t> </a:t>
            </a:r>
            <a:r>
              <a:rPr lang="ru-RU" dirty="0" err="1" smtClean="0"/>
              <a:t>долучилася</a:t>
            </a:r>
            <a:r>
              <a:rPr lang="ru-RU" dirty="0" smtClean="0"/>
              <a:t> </a:t>
            </a:r>
            <a:r>
              <a:rPr lang="ru-RU" dirty="0" err="1" smtClean="0"/>
              <a:t>учениця</a:t>
            </a:r>
            <a:r>
              <a:rPr lang="ru-RU" dirty="0" smtClean="0"/>
              <a:t> 8 </a:t>
            </a:r>
            <a:r>
              <a:rPr lang="ru-RU" dirty="0" err="1" smtClean="0"/>
              <a:t>класу</a:t>
            </a:r>
            <a:r>
              <a:rPr lang="ru-RU" dirty="0" smtClean="0"/>
              <a:t> Катерина </a:t>
            </a:r>
            <a:r>
              <a:rPr lang="ru-RU" dirty="0" err="1" smtClean="0"/>
              <a:t>Семененко</a:t>
            </a:r>
            <a:r>
              <a:rPr lang="ru-RU" dirty="0" smtClean="0"/>
              <a:t>, </a:t>
            </a:r>
            <a:r>
              <a:rPr lang="ru-RU" dirty="0" err="1" smtClean="0"/>
              <a:t>вразила</a:t>
            </a:r>
            <a:r>
              <a:rPr lang="ru-RU" dirty="0" smtClean="0"/>
              <a:t> </a:t>
            </a:r>
            <a:r>
              <a:rPr lang="ru-RU" dirty="0" err="1" smtClean="0"/>
              <a:t>членів</a:t>
            </a:r>
            <a:r>
              <a:rPr lang="ru-RU" dirty="0" smtClean="0"/>
              <a:t> </a:t>
            </a:r>
            <a:r>
              <a:rPr lang="ru-RU" dirty="0" err="1" smtClean="0"/>
              <a:t>журі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як результат – Диплом лауреата І </a:t>
            </a:r>
            <a:r>
              <a:rPr lang="ru-RU" dirty="0" err="1" smtClean="0"/>
              <a:t>ступеня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82275" name="Picture 3" descr="C:\Windows\System32\config\systemprofile\Desktop\image-0-02-01-ac96baca83cf7f128f782615b022905baf26b5dde431d1620807c04236e16a1d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48018" y="2978727"/>
            <a:ext cx="3143250" cy="3685802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24" y="-594"/>
            <a:ext cx="695004" cy="6858594"/>
          </a:xfrm>
          <a:prstGeom prst="rect">
            <a:avLst/>
          </a:prstGeom>
        </p:spPr>
      </p:pic>
      <p:pic>
        <p:nvPicPr>
          <p:cNvPr id="1026" name="Picture 2" descr="C:\Windows\System32\config\systemprofile\Downloads\image-0-02-05-567c34c8c27b224a125c0ced62afc5cbfb2713822e703bf7a33bcfce6fd26f84-V.jpg"/>
          <p:cNvPicPr>
            <a:picLocks noChangeAspect="1" noChangeArrowheads="1"/>
          </p:cNvPicPr>
          <p:nvPr/>
        </p:nvPicPr>
        <p:blipFill>
          <a:blip r:embed="rId4"/>
          <a:srcRect l="7783" r="13502"/>
          <a:stretch>
            <a:fillRect/>
          </a:stretch>
        </p:blipFill>
        <p:spPr bwMode="auto">
          <a:xfrm>
            <a:off x="1911927" y="3560618"/>
            <a:ext cx="4184074" cy="30757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1132" y="1731818"/>
            <a:ext cx="4473525" cy="2660073"/>
          </a:xfrm>
        </p:spPr>
        <p:txBody>
          <a:bodyPr/>
          <a:lstStyle/>
          <a:p>
            <a:pPr algn="ctr"/>
            <a:r>
              <a:rPr lang="uk-UA" sz="4000" dirty="0" smtClean="0"/>
              <a:t>Участь у міських заходах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224" y="-594"/>
            <a:ext cx="695004" cy="6858594"/>
          </a:xfrm>
          <a:prstGeom prst="rect">
            <a:avLst/>
          </a:prstGeom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622" y="5140036"/>
            <a:ext cx="4285478" cy="1429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Windows\system32\config\systemprofile\Desktop\12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3463" y="568035"/>
            <a:ext cx="4859337" cy="57912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91" y="5535053"/>
            <a:ext cx="4142510" cy="13229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6597" y="754744"/>
            <a:ext cx="9439421" cy="1439816"/>
          </a:xfrm>
        </p:spPr>
        <p:txBody>
          <a:bodyPr/>
          <a:lstStyle/>
          <a:p>
            <a:r>
              <a:rPr lang="ru-RU" i="1" dirty="0" err="1" smtClean="0"/>
              <a:t>Нові</a:t>
            </a:r>
            <a:r>
              <a:rPr lang="ru-RU" i="1" dirty="0" smtClean="0"/>
              <a:t> </a:t>
            </a:r>
            <a:r>
              <a:rPr lang="ru-RU" i="1" dirty="0" err="1" smtClean="0"/>
              <a:t>екпозиції</a:t>
            </a:r>
            <a:r>
              <a:rPr lang="ru-RU" i="1" dirty="0" smtClean="0"/>
              <a:t> у </a:t>
            </a:r>
            <a:r>
              <a:rPr lang="ru-RU" i="1" dirty="0" err="1" smtClean="0"/>
              <a:t>музеї</a:t>
            </a:r>
            <a:r>
              <a:rPr lang="ru-RU" i="1" dirty="0" smtClean="0"/>
              <a:t> </a:t>
            </a:r>
            <a:r>
              <a:rPr lang="ru-RU" i="1" dirty="0" err="1" smtClean="0"/>
              <a:t>історії</a:t>
            </a:r>
            <a:r>
              <a:rPr lang="ru-RU" i="1" dirty="0" smtClean="0"/>
              <a:t> </a:t>
            </a:r>
            <a:r>
              <a:rPr lang="ru-RU" i="1" dirty="0" err="1" smtClean="0"/>
              <a:t>школи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148" y="-594"/>
            <a:ext cx="695004" cy="68585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9632" y="1465395"/>
            <a:ext cx="4327273" cy="2206060"/>
          </a:xfrm>
          <a:prstGeom prst="rect">
            <a:avLst/>
          </a:prstGeom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7346" y="3560618"/>
            <a:ext cx="2531483" cy="329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>
          <a:xfrm>
            <a:off x="7835705" y="5655212"/>
            <a:ext cx="3601329" cy="647113"/>
          </a:xfrm>
        </p:spPr>
        <p:txBody>
          <a:bodyPr/>
          <a:lstStyle/>
          <a:p>
            <a:pPr lvl="3"/>
            <a:r>
              <a:rPr lang="uk-UA" b="1" i="1" dirty="0" smtClean="0">
                <a:solidFill>
                  <a:schemeClr val="bg2">
                    <a:lumMod val="25000"/>
                  </a:schemeClr>
                </a:solidFill>
              </a:rPr>
              <a:t>«Збройний конфлікт на Сході України»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50" name="Picture 2" descr="C:\Windows\System32\config\systemprofile\Downloads\P80725-085035 (1).jpg"/>
          <p:cNvPicPr>
            <a:picLocks noChangeAspect="1" noChangeArrowheads="1"/>
          </p:cNvPicPr>
          <p:nvPr/>
        </p:nvPicPr>
        <p:blipFill>
          <a:blip r:embed="rId6" cstate="print"/>
          <a:srcRect l="1010" t="8970" r="2357" b="13953"/>
          <a:stretch>
            <a:fillRect/>
          </a:stretch>
        </p:blipFill>
        <p:spPr bwMode="auto">
          <a:xfrm>
            <a:off x="6511637" y="2286000"/>
            <a:ext cx="5250874" cy="32142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7683356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Группа 11"/>
          <p:cNvGrpSpPr>
            <a:grpSpLocks/>
          </p:cNvGrpSpPr>
          <p:nvPr/>
        </p:nvGrpSpPr>
        <p:grpSpPr bwMode="auto">
          <a:xfrm>
            <a:off x="381999" y="1588"/>
            <a:ext cx="696913" cy="6856412"/>
            <a:chOff x="0" y="1738"/>
            <a:chExt cx="723391" cy="6856262"/>
          </a:xfrm>
        </p:grpSpPr>
        <p:grpSp>
          <p:nvGrpSpPr>
            <p:cNvPr id="25604" name="Группа 13"/>
            <p:cNvGrpSpPr>
              <a:grpSpLocks/>
            </p:cNvGrpSpPr>
            <p:nvPr/>
          </p:nvGrpSpPr>
          <p:grpSpPr bwMode="auto">
            <a:xfrm>
              <a:off x="0" y="1738"/>
              <a:ext cx="720080" cy="3499270"/>
              <a:chOff x="-31259" y="0"/>
              <a:chExt cx="1722939" cy="6830624"/>
            </a:xfrm>
          </p:grpSpPr>
          <p:pic>
            <p:nvPicPr>
              <p:cNvPr id="25609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5" y="276968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10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6" y="2553843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11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7" y="4830718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5605" name="Группа 17"/>
            <p:cNvGrpSpPr>
              <a:grpSpLocks/>
            </p:cNvGrpSpPr>
            <p:nvPr/>
          </p:nvGrpSpPr>
          <p:grpSpPr bwMode="auto">
            <a:xfrm>
              <a:off x="3311" y="3501008"/>
              <a:ext cx="720080" cy="3356992"/>
              <a:chOff x="-31259" y="0"/>
              <a:chExt cx="1722939" cy="6830624"/>
            </a:xfrm>
          </p:grpSpPr>
          <p:pic>
            <p:nvPicPr>
              <p:cNvPr id="25606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5" y="276968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07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6" y="2553843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08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7" y="4830718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5603" name="Прямоугольник 12"/>
          <p:cNvSpPr>
            <a:spLocks noChangeArrowheads="1"/>
          </p:cNvSpPr>
          <p:nvPr/>
        </p:nvSpPr>
        <p:spPr bwMode="auto">
          <a:xfrm>
            <a:off x="2224105" y="428626"/>
            <a:ext cx="6371256" cy="2846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5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uk-UA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Педагогічна </a:t>
            </a:r>
            <a:r>
              <a:rPr lang="uk-UA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школи </a:t>
            </a:r>
            <a:r>
              <a:rPr lang="uk-UA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b="1" i="1" dirty="0">
                <a:solidFill>
                  <a:prstClr val="black"/>
                </a:solidFill>
              </a:rPr>
              <a:t>Вдосконалення професійного рівня педагогів з метою підвищення результативності навчально-виховного процесу в умовах запровадження Концепції нової української школи</a:t>
            </a:r>
            <a:r>
              <a:rPr lang="uk-UA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i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7693" y="5236323"/>
            <a:ext cx="6889077" cy="162167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950634" y="3105835"/>
            <a:ext cx="59224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Georgia" panose="02040502050405020303" pitchFamily="18" charset="0"/>
              <a:buNone/>
            </a:pP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Виховна тема : 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"Формування особистості учнів на традиціях української історії та культури"</a:t>
            </a:r>
            <a:r>
              <a:rPr lang="uk-UA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29706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982" y="5105718"/>
            <a:ext cx="7176654" cy="124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667000" y="731520"/>
            <a:ext cx="6400800" cy="825272"/>
          </a:xfrm>
        </p:spPr>
        <p:txBody>
          <a:bodyPr/>
          <a:lstStyle/>
          <a:p>
            <a: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УЧАСТЬ У ПРОЕКТАХ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41341" y="1448972"/>
            <a:ext cx="970670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2000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Освітній</a:t>
            </a:r>
            <a:r>
              <a:rPr lang="ru-RU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проект“Культура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добросусідства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як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інструмент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формування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соціальної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компетентності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й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розвитку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громадянської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освіти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000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Україні</a:t>
            </a:r>
            <a:r>
              <a:rPr lang="ru-RU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2.Проект « Демократична школа», </a:t>
            </a:r>
            <a:r>
              <a:rPr lang="ru-RU" sz="2000" b="1" dirty="0" err="1" smtClean="0"/>
              <a:t>спрямована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поглиблення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культури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демократії</a:t>
            </a:r>
            <a:r>
              <a:rPr lang="ru-RU" sz="2000" b="1" dirty="0" smtClean="0"/>
              <a:t>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/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Проект « Мед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іатека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–простір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навчання”-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/>
              <a:t>бібліотеки</a:t>
            </a:r>
            <a:r>
              <a:rPr lang="ru-RU" sz="2000" b="1" dirty="0" smtClean="0"/>
              <a:t> нового </a:t>
            </a:r>
            <a:r>
              <a:rPr lang="ru-RU" sz="2000" b="1" dirty="0" err="1" smtClean="0"/>
              <a:t>зразка</a:t>
            </a:r>
            <a:r>
              <a:rPr lang="ru-RU" sz="2000" b="1" dirty="0" smtClean="0"/>
              <a:t>. 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0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Проект “ 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Школа-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наш другий 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дім”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капітальний ремонт харчоблоку та їдальні).</a:t>
            </a: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08" y="-594"/>
            <a:ext cx="787791" cy="68585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47240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37957" y="731839"/>
            <a:ext cx="6147581" cy="1184275"/>
          </a:xfrm>
        </p:spPr>
        <p:txBody>
          <a:bodyPr/>
          <a:lstStyle/>
          <a:p>
            <a:pPr>
              <a:buNone/>
              <a:defRPr/>
            </a:pPr>
            <a:r>
              <a:rPr lang="uk-UA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Спортивні досягнення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0344" y="196947"/>
            <a:ext cx="5134708" cy="1835834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43101" y="2133600"/>
            <a:ext cx="921543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Учні школи беруть активну участь у міських та обласних змаганнях з фізичної культури, де займають призові місця: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fontAlgn="base">
              <a:buFont typeface="Wingdings" pitchFamily="2" charset="2"/>
              <a:buChar char="ü"/>
            </a:pPr>
            <a:r>
              <a:rPr lang="uk-UA" dirty="0" smtClean="0"/>
              <a:t>  </a:t>
            </a:r>
            <a:r>
              <a:rPr lang="uk-UA" sz="2000" i="1" dirty="0" smtClean="0"/>
              <a:t>ІІІ місце в міських змаганнях з футболу на приз клубу «Шкіряний м’яч» серед юнаків 2004 </a:t>
            </a:r>
            <a:r>
              <a:rPr lang="uk-UA" sz="2000" i="1" dirty="0" err="1" smtClean="0"/>
              <a:t>р.н</a:t>
            </a:r>
            <a:r>
              <a:rPr lang="uk-UA" sz="2000" i="1" dirty="0" smtClean="0"/>
              <a:t>.;</a:t>
            </a:r>
            <a:endParaRPr lang="ru-RU" sz="2000" i="1" dirty="0" smtClean="0"/>
          </a:p>
          <a:p>
            <a:pPr fontAlgn="base">
              <a:buFont typeface="Wingdings" pitchFamily="2" charset="2"/>
              <a:buChar char="ü"/>
            </a:pPr>
            <a:r>
              <a:rPr lang="ru-RU" sz="2000" i="1" dirty="0" smtClean="0"/>
              <a:t>  ІІ </a:t>
            </a:r>
            <a:r>
              <a:rPr lang="ru-RU" sz="2000" i="1" dirty="0" err="1" smtClean="0"/>
              <a:t>місце</a:t>
            </a:r>
            <a:r>
              <a:rPr lang="ru-RU" sz="2000" i="1" dirty="0" smtClean="0"/>
              <a:t> в </a:t>
            </a:r>
            <a:r>
              <a:rPr lang="ru-RU" sz="2000" i="1" dirty="0" err="1" smtClean="0"/>
              <a:t>змаганнях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з</a:t>
            </a:r>
            <a:r>
              <a:rPr lang="ru-RU" sz="2000" i="1" dirty="0" smtClean="0"/>
              <a:t> </a:t>
            </a:r>
            <a:r>
              <a:rPr lang="uk-UA" sz="2000" i="1" dirty="0" smtClean="0"/>
              <a:t>футболу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серед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учнів</a:t>
            </a:r>
            <a:r>
              <a:rPr lang="ru-RU" sz="2000" i="1" dirty="0" smtClean="0"/>
              <a:t> З</a:t>
            </a:r>
            <a:r>
              <a:rPr lang="uk-UA" sz="2000" i="1" dirty="0" smtClean="0"/>
              <a:t>ЗСО</a:t>
            </a:r>
            <a:r>
              <a:rPr lang="ru-RU" sz="2000" i="1" dirty="0" smtClean="0"/>
              <a:t> м. </a:t>
            </a:r>
            <a:r>
              <a:rPr lang="ru-RU" sz="2000" i="1" dirty="0" err="1" smtClean="0"/>
              <a:t>Чугуєва</a:t>
            </a:r>
            <a:r>
              <a:rPr lang="ru-RU" sz="2000" i="1" dirty="0" smtClean="0"/>
              <a:t>;</a:t>
            </a:r>
          </a:p>
          <a:p>
            <a:pPr fontAlgn="base">
              <a:buFont typeface="Wingdings" pitchFamily="2" charset="2"/>
              <a:buChar char="ü"/>
            </a:pPr>
            <a:r>
              <a:rPr lang="ru-RU" sz="2000" i="1" dirty="0" smtClean="0"/>
              <a:t>  ІІ </a:t>
            </a:r>
            <a:r>
              <a:rPr lang="ru-RU" sz="2000" i="1" dirty="0" err="1" smtClean="0"/>
              <a:t>місце</a:t>
            </a:r>
            <a:r>
              <a:rPr lang="ru-RU" sz="2000" i="1" dirty="0" smtClean="0"/>
              <a:t> в </a:t>
            </a:r>
            <a:r>
              <a:rPr lang="ru-RU" sz="2000" i="1" dirty="0" err="1" smtClean="0"/>
              <a:t>змаганнях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з</a:t>
            </a:r>
            <a:r>
              <a:rPr lang="ru-RU" sz="2000" i="1" dirty="0" smtClean="0"/>
              <a:t> </a:t>
            </a:r>
            <a:r>
              <a:rPr lang="uk-UA" sz="2000" i="1" dirty="0" smtClean="0"/>
              <a:t>волейболу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серед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учнів</a:t>
            </a:r>
            <a:r>
              <a:rPr lang="ru-RU" sz="2000" i="1" dirty="0" smtClean="0"/>
              <a:t> З</a:t>
            </a:r>
            <a:r>
              <a:rPr lang="uk-UA" sz="2000" i="1" dirty="0" smtClean="0"/>
              <a:t>ЗСО</a:t>
            </a:r>
            <a:r>
              <a:rPr lang="ru-RU" sz="2000" i="1" dirty="0" smtClean="0"/>
              <a:t> м. </a:t>
            </a:r>
            <a:r>
              <a:rPr lang="ru-RU" sz="2000" i="1" dirty="0" err="1" smtClean="0"/>
              <a:t>Чугуєва</a:t>
            </a:r>
            <a:r>
              <a:rPr lang="uk-UA" sz="2000" i="1" dirty="0" smtClean="0"/>
              <a:t> ( юнаки)</a:t>
            </a:r>
            <a:r>
              <a:rPr lang="ru-RU" sz="2000" i="1" dirty="0" smtClean="0"/>
              <a:t>;</a:t>
            </a:r>
          </a:p>
          <a:p>
            <a:pPr fontAlgn="base">
              <a:buFont typeface="Wingdings" pitchFamily="2" charset="2"/>
              <a:buChar char="ü"/>
            </a:pPr>
            <a:r>
              <a:rPr lang="uk-UA" sz="2000" i="1" dirty="0" smtClean="0"/>
              <a:t>  ІІ місце в змаганнях  «Козацький гарт» </a:t>
            </a:r>
            <a:r>
              <a:rPr lang="ru-RU" sz="2000" i="1" dirty="0" err="1" smtClean="0"/>
              <a:t>серед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учнів</a:t>
            </a:r>
            <a:r>
              <a:rPr lang="ru-RU" sz="2000" i="1" dirty="0" smtClean="0"/>
              <a:t> З</a:t>
            </a:r>
            <a:r>
              <a:rPr lang="uk-UA" sz="2000" i="1" dirty="0" smtClean="0"/>
              <a:t>ЗСО</a:t>
            </a:r>
            <a:r>
              <a:rPr lang="ru-RU" sz="2000" i="1" dirty="0" smtClean="0"/>
              <a:t> м. </a:t>
            </a:r>
            <a:r>
              <a:rPr lang="ru-RU" sz="2000" i="1" dirty="0" err="1" smtClean="0"/>
              <a:t>Чугуєва</a:t>
            </a:r>
            <a:r>
              <a:rPr lang="uk-UA" sz="2000" i="1" dirty="0" smtClean="0"/>
              <a:t>;</a:t>
            </a:r>
            <a:endParaRPr lang="ru-RU" sz="2000" i="1" dirty="0" smtClean="0"/>
          </a:p>
          <a:p>
            <a:pPr marL="457200" indent="-457200" fontAlgn="base">
              <a:buFont typeface="Wingdings" pitchFamily="2" charset="2"/>
              <a:buChar char="ü"/>
            </a:pPr>
            <a:r>
              <a:rPr lang="uk-UA" sz="2000" i="1" dirty="0" smtClean="0"/>
              <a:t>І місце в змаганнях з настільного тенісу </a:t>
            </a:r>
            <a:r>
              <a:rPr lang="ru-RU" sz="2000" i="1" dirty="0" err="1" smtClean="0"/>
              <a:t>серед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учнів</a:t>
            </a:r>
            <a:r>
              <a:rPr lang="ru-RU" sz="2000" i="1" dirty="0" smtClean="0"/>
              <a:t> З</a:t>
            </a:r>
            <a:r>
              <a:rPr lang="uk-UA" sz="2000" i="1" dirty="0" smtClean="0"/>
              <a:t>ЗСО</a:t>
            </a:r>
            <a:r>
              <a:rPr lang="ru-RU" sz="2000" i="1" dirty="0" smtClean="0"/>
              <a:t> м. </a:t>
            </a:r>
            <a:r>
              <a:rPr lang="ru-RU" sz="2000" i="1" dirty="0" err="1" smtClean="0"/>
              <a:t>Чугуєва</a:t>
            </a:r>
            <a:r>
              <a:rPr lang="uk-UA" sz="2000" i="1" dirty="0" smtClean="0"/>
              <a:t>;</a:t>
            </a:r>
            <a:endParaRPr lang="ru-RU" sz="2000" i="1" dirty="0" smtClean="0"/>
          </a:p>
          <a:p>
            <a:pPr fontAlgn="base">
              <a:buFont typeface="Wingdings" pitchFamily="2" charset="2"/>
              <a:buChar char="ü"/>
            </a:pPr>
            <a:r>
              <a:rPr lang="uk-UA" sz="2000" i="1" dirty="0" smtClean="0"/>
              <a:t>   ІІ місце у обласних змаганнях з волейболу «Спорт протягом життя»;</a:t>
            </a:r>
            <a:endParaRPr lang="ru-RU" sz="2000" i="1" dirty="0" smtClean="0"/>
          </a:p>
          <a:p>
            <a:pPr fontAlgn="base">
              <a:buFont typeface="Wingdings" pitchFamily="2" charset="2"/>
              <a:buChar char="ü"/>
            </a:pPr>
            <a:r>
              <a:rPr lang="uk-UA" sz="2000" i="1" dirty="0" smtClean="0"/>
              <a:t>  І та ІІ місце в змаганнях « Шкільна волейбольна ліга» ( зональні).</a:t>
            </a:r>
            <a:endParaRPr lang="ru-RU" sz="2000" i="1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08" y="-594"/>
            <a:ext cx="787791" cy="6858594"/>
          </a:xfrm>
          <a:prstGeom prst="rect">
            <a:avLst/>
          </a:prstGeom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404" y="5313536"/>
            <a:ext cx="4436109" cy="124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7421283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2765" y="5301627"/>
            <a:ext cx="2549236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91544" y="836712"/>
            <a:ext cx="9513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000" b="1" i="1" dirty="0">
                <a:solidFill>
                  <a:srgbClr val="2127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Матеріально-технічне забезпечення</a:t>
            </a:r>
            <a:endParaRPr lang="ru-RU" sz="4000" b="1" i="1" dirty="0">
              <a:solidFill>
                <a:srgbClr val="2127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5243" y="1477107"/>
            <a:ext cx="927060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Замінено крани системи опалення в основній будівлі школи ( за кошти відділу освіти).</a:t>
            </a:r>
          </a:p>
          <a:p>
            <a:pPr algn="just"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Для зміцнення матеріальної бази школи придбано ( за кошти батьків):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шкільні дошки для 2-А ,5,6,7-А класів;</a:t>
            </a:r>
          </a:p>
          <a:p>
            <a:pPr algn="just"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учнівські стільці та замінені кришки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парт-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2-А,2-Б,6,11 класах;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телевізор у кабінет математики;</a:t>
            </a:r>
          </a:p>
          <a:p>
            <a:pPr algn="just">
              <a:buFontTx/>
              <a:buChar char="-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заміна дверних блоків кабінетів школи;</a:t>
            </a:r>
          </a:p>
          <a:p>
            <a:pPr algn="just">
              <a:buFontTx/>
              <a:buChar char="-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покладений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ліноліум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у 3 класі;</a:t>
            </a:r>
          </a:p>
          <a:p>
            <a:pPr algn="just">
              <a:buFontTx/>
              <a:buChar char="-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зроблені жалюзі у 2-А класі та дерев’яні панелі у 8 та 1-А класі.</a:t>
            </a:r>
          </a:p>
          <a:p>
            <a:pPr algn="just">
              <a:buFontTx/>
              <a:buChar char="-"/>
              <a:defRPr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AutoShape 2" descr="https://mail.ukr.net/attach/show/15127330300725931847/1/IMG_20171208_133750.jpg?size=origin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Windows\system32\config\systemprofile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665" y="4519779"/>
            <a:ext cx="2882171" cy="1853312"/>
          </a:xfrm>
          <a:prstGeom prst="rect">
            <a:avLst/>
          </a:prstGeom>
          <a:noFill/>
        </p:spPr>
      </p:pic>
      <p:pic>
        <p:nvPicPr>
          <p:cNvPr id="3082" name="Picture 10" descr="C:\Windows\system32\config\systemprofile\Desktop\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53600" y="1856510"/>
            <a:ext cx="2036618" cy="1479451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708" y="-594"/>
            <a:ext cx="787791" cy="6858594"/>
          </a:xfrm>
          <a:prstGeom prst="rect">
            <a:avLst/>
          </a:prstGeom>
        </p:spPr>
      </p:pic>
      <p:pic>
        <p:nvPicPr>
          <p:cNvPr id="4098" name="Picture 2" descr="C:\Windows\System32\config\systemprofile\Downloads\P80725-110011.jpg"/>
          <p:cNvPicPr>
            <a:picLocks noChangeAspect="1" noChangeArrowheads="1"/>
          </p:cNvPicPr>
          <p:nvPr/>
        </p:nvPicPr>
        <p:blipFill>
          <a:blip r:embed="rId6" cstate="print"/>
          <a:srcRect l="11200"/>
          <a:stretch>
            <a:fillRect/>
          </a:stretch>
        </p:blipFill>
        <p:spPr bwMode="auto">
          <a:xfrm>
            <a:off x="9296399" y="3394363"/>
            <a:ext cx="2576946" cy="1316181"/>
          </a:xfrm>
          <a:prstGeom prst="rect">
            <a:avLst/>
          </a:prstGeom>
          <a:noFill/>
        </p:spPr>
      </p:pic>
      <p:pic>
        <p:nvPicPr>
          <p:cNvPr id="4099" name="Picture 3" descr="C:\Windows\System32\config\systemprofile\Downloads\P80725-1057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51964" y="4516582"/>
            <a:ext cx="2576945" cy="1842653"/>
          </a:xfrm>
          <a:prstGeom prst="rect">
            <a:avLst/>
          </a:prstGeom>
          <a:noFill/>
        </p:spPr>
      </p:pic>
      <p:pic>
        <p:nvPicPr>
          <p:cNvPr id="4100" name="Picture 4" descr="C:\Windows\System32\config\systemprofile\Downloads\P80725-105625.jpg"/>
          <p:cNvPicPr>
            <a:picLocks noChangeAspect="1" noChangeArrowheads="1"/>
          </p:cNvPicPr>
          <p:nvPr/>
        </p:nvPicPr>
        <p:blipFill>
          <a:blip r:embed="rId8" cstate="print"/>
          <a:srcRect b="25000"/>
          <a:stretch>
            <a:fillRect/>
          </a:stretch>
        </p:blipFill>
        <p:spPr bwMode="auto">
          <a:xfrm>
            <a:off x="4765964" y="4475018"/>
            <a:ext cx="2216727" cy="19119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8435731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746" y="4447309"/>
            <a:ext cx="9716656" cy="1620982"/>
          </a:xfrm>
        </p:spPr>
        <p:txBody>
          <a:bodyPr/>
          <a:lstStyle/>
          <a:p>
            <a:pPr algn="ctr"/>
            <a:r>
              <a:rPr lang="ru-RU" b="0" dirty="0" err="1" smtClean="0"/>
              <a:t>Зміцнення</a:t>
            </a:r>
            <a:r>
              <a:rPr lang="ru-RU" b="0" dirty="0" smtClean="0"/>
              <a:t> </a:t>
            </a:r>
            <a:r>
              <a:rPr lang="ru-RU" b="0" dirty="0" err="1" smtClean="0"/>
              <a:t>навчально-матеріальної</a:t>
            </a:r>
            <a:r>
              <a:rPr lang="ru-RU" b="0" dirty="0" smtClean="0"/>
              <a:t> </a:t>
            </a:r>
            <a:r>
              <a:rPr lang="ru-RU" b="0" dirty="0" err="1" smtClean="0"/>
              <a:t>бази</a:t>
            </a:r>
            <a:r>
              <a:rPr lang="ru-RU" b="0" dirty="0" smtClean="0"/>
              <a:t> за 2017/2018 </a:t>
            </a:r>
            <a:r>
              <a:rPr lang="ru-RU" b="0" dirty="0" err="1" smtClean="0"/>
              <a:t>навчальний</a:t>
            </a:r>
            <a:r>
              <a:rPr lang="ru-RU" b="0" dirty="0" smtClean="0"/>
              <a:t> </a:t>
            </a:r>
            <a:r>
              <a:rPr lang="ru-RU" b="0" dirty="0" err="1" smtClean="0"/>
              <a:t>рік</a:t>
            </a:r>
            <a:r>
              <a:rPr lang="ru-RU" b="0" dirty="0" smtClean="0"/>
              <a:t> 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43346" y="731520"/>
            <a:ext cx="4197928" cy="3474720"/>
          </a:xfrm>
        </p:spPr>
        <p:txBody>
          <a:bodyPr/>
          <a:lstStyle/>
          <a:p>
            <a:r>
              <a:rPr lang="uk-UA" dirty="0" smtClean="0"/>
              <a:t>1. Музичний комплекс</a:t>
            </a:r>
          </a:p>
          <a:p>
            <a:r>
              <a:rPr lang="uk-UA" dirty="0" smtClean="0"/>
              <a:t>2. Крісла в актову залу</a:t>
            </a:r>
          </a:p>
          <a:p>
            <a:r>
              <a:rPr lang="uk-UA" dirty="0" smtClean="0"/>
              <a:t>3.Посуд для шкільної їдальні</a:t>
            </a:r>
          </a:p>
          <a:p>
            <a:r>
              <a:rPr lang="uk-UA" dirty="0" smtClean="0"/>
              <a:t>4.Мультимедійна дошка</a:t>
            </a:r>
          </a:p>
          <a:p>
            <a:r>
              <a:rPr lang="uk-UA" dirty="0" smtClean="0"/>
              <a:t>5. Холодильник</a:t>
            </a:r>
          </a:p>
          <a:p>
            <a:r>
              <a:rPr lang="uk-UA" dirty="0" smtClean="0"/>
              <a:t>6. Кухонна </a:t>
            </a:r>
            <a:r>
              <a:rPr lang="uk-UA" smtClean="0"/>
              <a:t>пліта</a:t>
            </a:r>
            <a:endParaRPr lang="ru-RU" dirty="0"/>
          </a:p>
        </p:txBody>
      </p:sp>
      <p:pic>
        <p:nvPicPr>
          <p:cNvPr id="2050" name="Picture 2" descr="C:\Windows\System32\config\systemprofile\Desktop\P80601-104341.jpg"/>
          <p:cNvPicPr>
            <a:picLocks noChangeAspect="1" noChangeArrowheads="1"/>
          </p:cNvPicPr>
          <p:nvPr/>
        </p:nvPicPr>
        <p:blipFill>
          <a:blip r:embed="rId2"/>
          <a:srcRect l="22695" r="22956"/>
          <a:stretch>
            <a:fillRect/>
          </a:stretch>
        </p:blipFill>
        <p:spPr bwMode="auto">
          <a:xfrm>
            <a:off x="9573491" y="2618509"/>
            <a:ext cx="2327564" cy="2549236"/>
          </a:xfrm>
          <a:prstGeom prst="rect">
            <a:avLst/>
          </a:prstGeom>
          <a:noFill/>
        </p:spPr>
      </p:pic>
      <p:pic>
        <p:nvPicPr>
          <p:cNvPr id="2051" name="Picture 3" descr="C:\Windows\System32\config\systemprofile\Desktop\P80601-1144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7719" y="313027"/>
            <a:ext cx="2652280" cy="1986828"/>
          </a:xfrm>
          <a:prstGeom prst="rect">
            <a:avLst/>
          </a:prstGeom>
          <a:noFill/>
        </p:spPr>
      </p:pic>
      <p:pic>
        <p:nvPicPr>
          <p:cNvPr id="2052" name="Picture 4" descr="C:\Windows\System32\config\systemprofile\Desktop\P80601-1118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6473" y="387927"/>
            <a:ext cx="2957080" cy="1911928"/>
          </a:xfrm>
          <a:prstGeom prst="rect">
            <a:avLst/>
          </a:prstGeom>
          <a:noFill/>
        </p:spPr>
      </p:pic>
      <p:pic>
        <p:nvPicPr>
          <p:cNvPr id="2053" name="Picture 5" descr="C:\Windows\System32\config\systemprofile\Desktop\P80601-1131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67030" y="2549238"/>
            <a:ext cx="2832388" cy="1917556"/>
          </a:xfrm>
          <a:prstGeom prst="rect">
            <a:avLst/>
          </a:prstGeom>
          <a:noFill/>
        </p:spPr>
      </p:pic>
      <p:pic>
        <p:nvPicPr>
          <p:cNvPr id="2054" name="Picture 6" descr="C:\Windows\System32\config\systemprofile\Desktop\P80601-113451.jpg"/>
          <p:cNvPicPr>
            <a:picLocks noChangeAspect="1" noChangeArrowheads="1"/>
          </p:cNvPicPr>
          <p:nvPr/>
        </p:nvPicPr>
        <p:blipFill>
          <a:blip r:embed="rId6"/>
          <a:srcRect l="12534" r="19146" b="13076"/>
          <a:stretch>
            <a:fillRect/>
          </a:stretch>
        </p:blipFill>
        <p:spPr bwMode="auto">
          <a:xfrm>
            <a:off x="3574473" y="2590799"/>
            <a:ext cx="2507672" cy="1939637"/>
          </a:xfrm>
          <a:prstGeom prst="rect">
            <a:avLst/>
          </a:prstGeom>
          <a:noFill/>
        </p:spPr>
      </p:pic>
      <p:pic>
        <p:nvPicPr>
          <p:cNvPr id="3074" name="Picture 2" descr="C:\Windows\System32\config\systemprofile\Downloads\P80725-103957.jpg"/>
          <p:cNvPicPr>
            <a:picLocks noChangeAspect="1" noChangeArrowheads="1"/>
          </p:cNvPicPr>
          <p:nvPr/>
        </p:nvPicPr>
        <p:blipFill>
          <a:blip r:embed="rId7" cstate="print"/>
          <a:srcRect l="12174" t="8205" r="2908"/>
          <a:stretch>
            <a:fillRect/>
          </a:stretch>
        </p:blipFill>
        <p:spPr bwMode="auto">
          <a:xfrm>
            <a:off x="263238" y="3380510"/>
            <a:ext cx="2798618" cy="173181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6838853" y="5564169"/>
            <a:ext cx="5572132" cy="12938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21" y="-594"/>
            <a:ext cx="695004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19745" y="1246909"/>
            <a:ext cx="81527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: 381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 них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1- 4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класів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–166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5-9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класів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172 </a:t>
            </a:r>
            <a:r>
              <a:rPr lang="ru-RU" sz="20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10-11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класів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43 </a:t>
            </a:r>
            <a:r>
              <a:rPr lang="ru-RU" sz="20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Навчально-виховний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здійснюється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за 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профілем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філології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– 43 </a:t>
            </a:r>
            <a:r>
              <a:rPr lang="ru-RU" sz="20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допрофільне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-53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9736" y="609601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Учнівський колектив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3752" y="3380509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Педагогічний колектив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745" y="4003964"/>
            <a:ext cx="92548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Нараховує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30 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педагогів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з них 28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вищу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освіту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2–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середню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спеціальну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Вищу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кваліфікаційну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категорію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педагогів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звання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«Старший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 – 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2,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звання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 Учитель- методист» -1, </a:t>
            </a:r>
            <a:endParaRPr lang="ru-RU" sz="20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кваліфікаційну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категорію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8,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кваліфікаційну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категорію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категорію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„</a:t>
            </a:r>
            <a:r>
              <a:rPr lang="ru-RU" sz="20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спеціаліст</a:t>
            </a:r>
            <a:r>
              <a:rPr lang="ru-RU" sz="20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 – 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endParaRPr lang="ru-RU" sz="20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31835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757" y="520506"/>
            <a:ext cx="7877908" cy="1491174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Два інклюзивних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класа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96" y="-594"/>
            <a:ext cx="695004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203" y="1814733"/>
            <a:ext cx="3032972" cy="29142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35569" y="4994031"/>
            <a:ext cx="79060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/>
              <a:t>Протягом</a:t>
            </a:r>
            <a:r>
              <a:rPr lang="ru-RU" b="1" i="1" dirty="0" smtClean="0"/>
              <a:t> року </a:t>
            </a:r>
            <a:r>
              <a:rPr lang="ru-RU" b="1" i="1" dirty="0" err="1" smtClean="0"/>
              <a:t>Кривенець</a:t>
            </a:r>
            <a:r>
              <a:rPr lang="ru-RU" b="1" i="1" dirty="0" smtClean="0"/>
              <a:t> І.В.; </a:t>
            </a:r>
            <a:r>
              <a:rPr lang="ru-RU" b="1" i="1" dirty="0" err="1" smtClean="0"/>
              <a:t>Ярова</a:t>
            </a:r>
            <a:r>
              <a:rPr lang="ru-RU" b="1" i="1" dirty="0" smtClean="0"/>
              <a:t> О.В.; </a:t>
            </a:r>
            <a:r>
              <a:rPr lang="ru-RU" b="1" i="1" dirty="0" err="1" smtClean="0"/>
              <a:t>Матвєєва</a:t>
            </a:r>
            <a:r>
              <a:rPr lang="ru-RU" b="1" i="1" dirty="0" smtClean="0"/>
              <a:t> Ю.В .</a:t>
            </a:r>
            <a:r>
              <a:rPr lang="ru-RU" b="1" i="1" dirty="0" err="1" smtClean="0"/>
              <a:t>ділилися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власним</a:t>
            </a:r>
            <a:r>
              <a:rPr lang="ru-RU" b="1" i="1" dirty="0" smtClean="0"/>
              <a:t>  </a:t>
            </a:r>
            <a:r>
              <a:rPr lang="ru-RU" b="1" i="1" dirty="0" err="1" smtClean="0"/>
              <a:t>педагогічним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досвідом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впровадження</a:t>
            </a:r>
            <a:r>
              <a:rPr lang="ru-RU" b="1" i="1" dirty="0" smtClean="0"/>
              <a:t> </a:t>
            </a:r>
            <a:r>
              <a:rPr lang="ru-RU" b="1" i="1" dirty="0" err="1" smtClean="0"/>
              <a:t>інклюзивної</a:t>
            </a:r>
            <a:r>
              <a:rPr lang="ru-RU" b="1" i="1" dirty="0" smtClean="0"/>
              <a:t> </a:t>
            </a:r>
            <a:r>
              <a:rPr lang="ru-RU" b="1" i="1" dirty="0" err="1" smtClean="0"/>
              <a:t>освіти</a:t>
            </a:r>
            <a:r>
              <a:rPr lang="ru-RU" b="1" i="1" dirty="0" smtClean="0"/>
              <a:t> через </a:t>
            </a:r>
            <a:r>
              <a:rPr lang="ru-RU" b="1" i="1" dirty="0" err="1" smtClean="0"/>
              <a:t>публікації</a:t>
            </a:r>
            <a:r>
              <a:rPr lang="ru-RU" b="1" i="1" dirty="0" smtClean="0"/>
              <a:t> у </a:t>
            </a:r>
            <a:r>
              <a:rPr lang="ru-RU" b="1" i="1" dirty="0" err="1" smtClean="0"/>
              <a:t>періодичних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виданнях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5862391" y="6005322"/>
            <a:ext cx="6578991" cy="8526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pic>
        <p:nvPicPr>
          <p:cNvPr id="14338" name="Picture 2" descr="/Files/images/111/ÐÑÐµÐ·ÐµÐ½ÑÐ°ÑÐ¸Ñ Microsoft PowerPoint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0499" y="1842868"/>
            <a:ext cx="3291839" cy="2940146"/>
          </a:xfrm>
          <a:prstGeom prst="rect">
            <a:avLst/>
          </a:prstGeom>
          <a:noFill/>
        </p:spPr>
      </p:pic>
      <p:pic>
        <p:nvPicPr>
          <p:cNvPr id="14339" name="Picture 3" descr="C:\Windows\System32\config\systemprofile\Desktop\Слайд1.gif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063345" y="1814944"/>
            <a:ext cx="3564082" cy="29648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52619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1834" y="407963"/>
            <a:ext cx="8682567" cy="1350499"/>
          </a:xfrm>
        </p:spPr>
        <p:txBody>
          <a:bodyPr/>
          <a:lstStyle/>
          <a:p>
            <a:pPr algn="just"/>
            <a:r>
              <a:rPr lang="uk-UA" dirty="0" smtClean="0"/>
              <a:t>Педагоги школи набувають нового досліду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280161" y="1941342"/>
            <a:ext cx="5799512" cy="3752876"/>
          </a:xfrm>
        </p:spPr>
        <p:txBody>
          <a:bodyPr/>
          <a:lstStyle/>
          <a:p>
            <a:pPr marL="503237" indent="-457200" algn="just">
              <a:buFont typeface="Wingdings" pitchFamily="2" charset="2"/>
              <a:buChar char="Ø"/>
            </a:pPr>
            <a:r>
              <a:rPr lang="ru-RU" sz="1800" b="1" dirty="0" err="1" smtClean="0"/>
              <a:t>Сокрут</a:t>
            </a:r>
            <a:r>
              <a:rPr lang="ru-RU" sz="1800" b="1" dirty="0" smtClean="0"/>
              <a:t> Алла </a:t>
            </a:r>
            <a:r>
              <a:rPr lang="ru-RU" sz="1800" b="1" dirty="0" err="1" smtClean="0"/>
              <a:t>Миколаївна</a:t>
            </a:r>
            <a:r>
              <a:rPr lang="ru-RU" sz="1800" b="1" dirty="0" smtClean="0"/>
              <a:t>, учитель </a:t>
            </a:r>
            <a:r>
              <a:rPr lang="ru-RU" sz="1800" b="1" dirty="0" err="1" smtClean="0"/>
              <a:t>української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мови</a:t>
            </a:r>
            <a:r>
              <a:rPr lang="ru-RU" sz="1800" b="1" dirty="0" smtClean="0"/>
              <a:t> та </a:t>
            </a:r>
            <a:r>
              <a:rPr lang="ru-RU" sz="1800" b="1" dirty="0" err="1" smtClean="0"/>
              <a:t>літератури</a:t>
            </a:r>
            <a:r>
              <a:rPr lang="ru-RU" sz="1800" b="1" dirty="0" smtClean="0"/>
              <a:t> в </a:t>
            </a:r>
            <a:r>
              <a:rPr lang="ru-RU" sz="1800" b="1" dirty="0" err="1" smtClean="0"/>
              <a:t>місті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Біла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Церква</a:t>
            </a:r>
            <a:r>
              <a:rPr lang="ru-RU" sz="1800" b="1" dirty="0" smtClean="0"/>
              <a:t> брала участь у </a:t>
            </a:r>
            <a:r>
              <a:rPr lang="en-US" sz="1800" b="1" dirty="0" smtClean="0"/>
              <a:t>V</a:t>
            </a:r>
            <a:r>
              <a:rPr lang="ru-RU" sz="1800" b="1" dirty="0" smtClean="0"/>
              <a:t>ІІ </a:t>
            </a:r>
            <a:r>
              <a:rPr lang="ru-RU" sz="1800" b="1" dirty="0" err="1" smtClean="0"/>
              <a:t>Всеукраїнському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фестивалі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педагогічних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ідей</a:t>
            </a:r>
            <a:r>
              <a:rPr lang="ru-RU" sz="1800" b="1" dirty="0" smtClean="0"/>
              <a:t> «</a:t>
            </a:r>
            <a:r>
              <a:rPr lang="ru-RU" sz="1800" b="1" dirty="0" err="1" smtClean="0"/>
              <a:t>Мій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особистісно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зорієнтований</a:t>
            </a:r>
            <a:r>
              <a:rPr lang="ru-RU" sz="1800" b="1" dirty="0" smtClean="0"/>
              <a:t> урок»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800" b="1" dirty="0" smtClean="0"/>
              <a:t> </a:t>
            </a:r>
            <a:r>
              <a:rPr lang="ru-RU" sz="1800" b="1" dirty="0" smtClean="0"/>
              <a:t>Учитель </a:t>
            </a:r>
            <a:r>
              <a:rPr lang="ru-RU" sz="1800" b="1" dirty="0" err="1" smtClean="0"/>
              <a:t>англійської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мови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Яськова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Ірини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Михайлівна</a:t>
            </a:r>
            <a:r>
              <a:rPr lang="ru-RU" sz="1800" b="1" dirty="0" smtClean="0"/>
              <a:t> взяла участь у </a:t>
            </a:r>
            <a:r>
              <a:rPr lang="en-US" sz="1800" b="1" dirty="0" smtClean="0"/>
              <a:t>IX </a:t>
            </a:r>
            <a:r>
              <a:rPr lang="ru-RU" sz="1800" b="1" dirty="0" err="1" smtClean="0"/>
              <a:t>методичній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конференції</a:t>
            </a:r>
            <a:r>
              <a:rPr lang="ru-RU" sz="1800" b="1" dirty="0" smtClean="0"/>
              <a:t> </a:t>
            </a:r>
            <a:r>
              <a:rPr lang="en-US" sz="1800" b="1" dirty="0" smtClean="0"/>
              <a:t>Cambridge Day</a:t>
            </a:r>
            <a:r>
              <a:rPr lang="uk-UA" sz="1800" b="1" dirty="0" smtClean="0"/>
              <a:t> та </a:t>
            </a:r>
            <a:r>
              <a:rPr lang="ru-RU" sz="1800" b="1" dirty="0" smtClean="0"/>
              <a:t>стала </a:t>
            </a:r>
            <a:r>
              <a:rPr lang="ru-RU" sz="1800" b="1" dirty="0" err="1" smtClean="0"/>
              <a:t>учасником</a:t>
            </a:r>
            <a:r>
              <a:rPr lang="ru-RU" sz="1800" b="1" dirty="0" smtClean="0"/>
              <a:t> методичного </a:t>
            </a:r>
            <a:r>
              <a:rPr lang="ru-RU" sz="1800" b="1" dirty="0" err="1" smtClean="0"/>
              <a:t>семінару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видавництва</a:t>
            </a:r>
            <a:r>
              <a:rPr lang="ru-RU" sz="1800" b="1" dirty="0" smtClean="0"/>
              <a:t> «</a:t>
            </a:r>
            <a:r>
              <a:rPr lang="en-US" sz="1800" b="1" dirty="0" smtClean="0"/>
              <a:t>Oxford University Press» , </a:t>
            </a:r>
            <a:r>
              <a:rPr lang="ru-RU" sz="1800" b="1" dirty="0" err="1" smtClean="0"/>
              <a:t>який</a:t>
            </a:r>
            <a:r>
              <a:rPr lang="ru-RU" sz="1800" b="1" dirty="0" smtClean="0"/>
              <a:t> проводив </a:t>
            </a:r>
            <a:r>
              <a:rPr lang="ru-RU" sz="1800" b="1" dirty="0" err="1" smtClean="0"/>
              <a:t>британський</a:t>
            </a:r>
            <a:r>
              <a:rPr lang="ru-RU" sz="1800" b="1" dirty="0" smtClean="0"/>
              <a:t> тренер </a:t>
            </a:r>
            <a:r>
              <a:rPr lang="ru-RU" sz="1800" b="1" dirty="0" err="1" smtClean="0"/>
              <a:t>Мартін</a:t>
            </a:r>
            <a:r>
              <a:rPr lang="ru-RU" sz="1800" b="1" dirty="0" smtClean="0"/>
              <a:t> Кларк. </a:t>
            </a:r>
          </a:p>
          <a:p>
            <a:pPr algn="just">
              <a:buFont typeface="Wingdings" pitchFamily="2" charset="2"/>
              <a:buChar char="Ø"/>
            </a:pPr>
            <a:r>
              <a:rPr lang="uk-UA" sz="1800" b="1" dirty="0" smtClean="0"/>
              <a:t> </a:t>
            </a:r>
            <a:r>
              <a:rPr lang="en-US" sz="1800" b="1" dirty="0" smtClean="0"/>
              <a:t> </a:t>
            </a:r>
            <a:r>
              <a:rPr lang="uk-UA" sz="1800" b="1" dirty="0" smtClean="0"/>
              <a:t>Учитель англійської мови Яськова І.М.,  учитель української мови  та літератури </a:t>
            </a:r>
            <a:r>
              <a:rPr lang="uk-UA" sz="1800" b="1" dirty="0" err="1" smtClean="0"/>
              <a:t>Приступа</a:t>
            </a:r>
            <a:r>
              <a:rPr lang="uk-UA" sz="1800" b="1" dirty="0" smtClean="0"/>
              <a:t> Н.В. пройшли конкурсний відбір , стали учасниками  Четвертої національної (не) конференції для шкільних педагогів  </a:t>
            </a:r>
            <a:r>
              <a:rPr lang="en-US" sz="1800" b="1" dirty="0" err="1" smtClean="0"/>
              <a:t>EdCam</a:t>
            </a:r>
            <a:r>
              <a:rPr lang="en-US" sz="1800" b="1" dirty="0" smtClean="0"/>
              <a:t> Ukraine 2018</a:t>
            </a:r>
            <a:r>
              <a:rPr lang="ru-RU" sz="1800" b="1" dirty="0" smtClean="0"/>
              <a:t>.</a:t>
            </a:r>
          </a:p>
        </p:txBody>
      </p:sp>
      <p:pic>
        <p:nvPicPr>
          <p:cNvPr id="181250" name="Picture 2" descr="C:\Windows\System32\config\systemprofile\Desktop\5 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70472" y="2798617"/>
            <a:ext cx="2216727" cy="1884219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71" y="-594"/>
            <a:ext cx="695004" cy="6858594"/>
          </a:xfrm>
          <a:prstGeom prst="rect">
            <a:avLst/>
          </a:prstGeom>
        </p:spPr>
      </p:pic>
      <p:pic>
        <p:nvPicPr>
          <p:cNvPr id="7" name="Picture 4" descr="C:\Windows\System32\config\systemprofile\Desktop\image-0-02-04-3488a903a8781ef405679beef3bf6e14d5388816e422196ddf49c54ab4de13ba-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4691" y="1060534"/>
            <a:ext cx="2751818" cy="1530266"/>
          </a:xfrm>
          <a:prstGeom prst="rect">
            <a:avLst/>
          </a:prstGeom>
          <a:noFill/>
        </p:spPr>
      </p:pic>
      <p:pic>
        <p:nvPicPr>
          <p:cNvPr id="3075" name="Picture 3" descr="C:\Windows\System32\config\systemprofile\Downloads\viber 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6582" y="4918361"/>
            <a:ext cx="2770909" cy="1648691"/>
          </a:xfrm>
          <a:prstGeom prst="rect">
            <a:avLst/>
          </a:prstGeom>
          <a:noFill/>
        </p:spPr>
      </p:pic>
      <p:pic>
        <p:nvPicPr>
          <p:cNvPr id="3076" name="Picture 4" descr="C:\Windows\System32\config\systemprofile\Downloads\viber 3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4255" y="2881745"/>
            <a:ext cx="2327563" cy="177338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1834" y="407963"/>
            <a:ext cx="8682567" cy="1350499"/>
          </a:xfrm>
        </p:spPr>
        <p:txBody>
          <a:bodyPr/>
          <a:lstStyle/>
          <a:p>
            <a:pPr algn="just"/>
            <a:r>
              <a:rPr lang="uk-UA" dirty="0" smtClean="0"/>
              <a:t>Педагоги школи набувають нового досліду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280160" y="1941341"/>
            <a:ext cx="6907237" cy="4614203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1800" dirty="0" err="1" smtClean="0"/>
              <a:t>Ярова</a:t>
            </a:r>
            <a:r>
              <a:rPr lang="ru-RU" sz="1800" dirty="0" smtClean="0"/>
              <a:t> </a:t>
            </a:r>
            <a:r>
              <a:rPr lang="ru-RU" sz="1800" dirty="0" err="1" smtClean="0"/>
              <a:t>Олена</a:t>
            </a:r>
            <a:r>
              <a:rPr lang="ru-RU" sz="1800" dirty="0" smtClean="0"/>
              <a:t> </a:t>
            </a:r>
            <a:r>
              <a:rPr lang="ru-RU" sz="1800" dirty="0" err="1" smtClean="0"/>
              <a:t>Володимирівна</a:t>
            </a:r>
            <a:r>
              <a:rPr lang="ru-RU" sz="1800" dirty="0" smtClean="0"/>
              <a:t>, учитель </a:t>
            </a:r>
            <a:r>
              <a:rPr lang="ru-RU" sz="1800" dirty="0" err="1" smtClean="0"/>
              <a:t>початкових</a:t>
            </a:r>
            <a:r>
              <a:rPr lang="ru-RU" sz="1800" dirty="0" smtClean="0"/>
              <a:t> </a:t>
            </a:r>
            <a:r>
              <a:rPr lang="ru-RU" sz="1800" dirty="0" err="1" smtClean="0"/>
              <a:t>класів</a:t>
            </a:r>
            <a:r>
              <a:rPr lang="ru-RU" sz="1800" dirty="0" smtClean="0"/>
              <a:t>, </a:t>
            </a:r>
            <a:r>
              <a:rPr lang="ru-RU" sz="1800" dirty="0" err="1" smtClean="0"/>
              <a:t>учасник</a:t>
            </a:r>
            <a:r>
              <a:rPr lang="ru-RU" sz="1800" dirty="0" smtClean="0"/>
              <a:t> </a:t>
            </a:r>
            <a:r>
              <a:rPr lang="ru-RU" sz="1800" dirty="0" err="1" smtClean="0"/>
              <a:t>інтерактивного</a:t>
            </a:r>
            <a:r>
              <a:rPr lang="ru-RU" sz="1800" dirty="0" smtClean="0"/>
              <a:t> </a:t>
            </a:r>
            <a:r>
              <a:rPr lang="ru-RU" sz="1800" dirty="0" err="1" smtClean="0"/>
              <a:t>спілкування</a:t>
            </a:r>
            <a:r>
              <a:rPr lang="ru-RU" sz="1800" dirty="0" smtClean="0"/>
              <a:t> ТТК </a:t>
            </a:r>
            <a:r>
              <a:rPr lang="ru-RU" sz="1800" dirty="0" err="1" smtClean="0"/>
              <a:t>вчителів</a:t>
            </a:r>
            <a:r>
              <a:rPr lang="ru-RU" sz="1800" dirty="0" smtClean="0"/>
              <a:t> </a:t>
            </a:r>
            <a:r>
              <a:rPr lang="ru-RU" sz="1800" dirty="0" err="1" smtClean="0"/>
              <a:t>початкових</a:t>
            </a:r>
            <a:r>
              <a:rPr lang="ru-RU" sz="1800" dirty="0" smtClean="0"/>
              <a:t> </a:t>
            </a:r>
            <a:r>
              <a:rPr lang="ru-RU" sz="1800" dirty="0" err="1" smtClean="0"/>
              <a:t>класів</a:t>
            </a:r>
            <a:r>
              <a:rPr lang="ru-RU" sz="1800" dirty="0" smtClean="0"/>
              <a:t> при КВНЗ «ХАНО», проводила </a:t>
            </a:r>
            <a:r>
              <a:rPr lang="ru-RU" sz="1800" dirty="0" err="1" smtClean="0"/>
              <a:t>заняття</a:t>
            </a:r>
            <a:r>
              <a:rPr lang="ru-RU" sz="1800" dirty="0" smtClean="0"/>
              <a:t>  </a:t>
            </a:r>
            <a:r>
              <a:rPr lang="ru-RU" sz="1800" dirty="0" err="1" smtClean="0"/>
              <a:t>відповідно</a:t>
            </a:r>
            <a:r>
              <a:rPr lang="ru-RU" sz="1800" dirty="0" smtClean="0"/>
              <a:t> до </a:t>
            </a:r>
            <a:r>
              <a:rPr lang="ru-RU" sz="1800" dirty="0" err="1" smtClean="0"/>
              <a:t>Концепції</a:t>
            </a:r>
            <a:r>
              <a:rPr lang="ru-RU" sz="1800" dirty="0" smtClean="0"/>
              <a:t> «</a:t>
            </a:r>
            <a:r>
              <a:rPr lang="ru-RU" sz="1800" dirty="0" err="1" smtClean="0"/>
              <a:t>Нової</a:t>
            </a:r>
            <a:r>
              <a:rPr lang="ru-RU" sz="1800" dirty="0" smtClean="0"/>
              <a:t> </a:t>
            </a:r>
            <a:r>
              <a:rPr lang="ru-RU" sz="1800" dirty="0" err="1" smtClean="0"/>
              <a:t>української</a:t>
            </a:r>
            <a:r>
              <a:rPr lang="ru-RU" sz="1800" dirty="0" smtClean="0"/>
              <a:t> </a:t>
            </a:r>
            <a:r>
              <a:rPr lang="ru-RU" sz="1800" dirty="0" err="1" smtClean="0"/>
              <a:t>школи</a:t>
            </a:r>
            <a:r>
              <a:rPr lang="ru-RU" sz="1800" dirty="0" smtClean="0"/>
              <a:t>»  для </a:t>
            </a:r>
            <a:r>
              <a:rPr lang="ru-RU" sz="1800" dirty="0" err="1" smtClean="0"/>
              <a:t>вчителів</a:t>
            </a:r>
            <a:r>
              <a:rPr lang="ru-RU" sz="1800" dirty="0" smtClean="0"/>
              <a:t>, </a:t>
            </a:r>
            <a:r>
              <a:rPr lang="ru-RU" sz="1800" dirty="0" err="1" smtClean="0"/>
              <a:t>що</a:t>
            </a:r>
            <a:r>
              <a:rPr lang="ru-RU" sz="1800" dirty="0" smtClean="0"/>
              <a:t> </a:t>
            </a:r>
            <a:r>
              <a:rPr lang="ru-RU" sz="1800" dirty="0" err="1" smtClean="0"/>
              <a:t>вже</a:t>
            </a:r>
            <a:r>
              <a:rPr lang="ru-RU" sz="1800" dirty="0" smtClean="0"/>
              <a:t> у 2018 </a:t>
            </a:r>
            <a:r>
              <a:rPr lang="ru-RU" sz="1800" dirty="0" err="1" smtClean="0"/>
              <a:t>році</a:t>
            </a:r>
            <a:r>
              <a:rPr lang="ru-RU" sz="1800" dirty="0" smtClean="0"/>
              <a:t> </a:t>
            </a:r>
            <a:r>
              <a:rPr lang="ru-RU" sz="1800" dirty="0" err="1" smtClean="0"/>
              <a:t>будуть</a:t>
            </a:r>
            <a:r>
              <a:rPr lang="ru-RU" sz="1800" dirty="0" smtClean="0"/>
              <a:t> </a:t>
            </a:r>
            <a:r>
              <a:rPr lang="ru-RU" sz="1800" dirty="0" err="1" smtClean="0"/>
              <a:t>навчати</a:t>
            </a:r>
            <a:r>
              <a:rPr lang="ru-RU" sz="1800" dirty="0" smtClean="0"/>
              <a:t> </a:t>
            </a:r>
            <a:r>
              <a:rPr lang="ru-RU" sz="1800" dirty="0" err="1" smtClean="0"/>
              <a:t>першокласників</a:t>
            </a:r>
            <a:r>
              <a:rPr lang="ru-RU" sz="1800" dirty="0" smtClean="0"/>
              <a:t> за принципом </a:t>
            </a:r>
            <a:r>
              <a:rPr lang="ru-RU" sz="1800" dirty="0" err="1" smtClean="0"/>
              <a:t>інтегрованого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підходу</a:t>
            </a:r>
            <a:r>
              <a:rPr lang="ru-RU" sz="1800" dirty="0" smtClean="0"/>
              <a:t>.</a:t>
            </a:r>
          </a:p>
          <a:p>
            <a:pPr algn="just"/>
            <a:r>
              <a:rPr lang="ru-RU" sz="1800" dirty="0" smtClean="0"/>
              <a:t>Приступа </a:t>
            </a:r>
            <a:r>
              <a:rPr lang="ru-RU" sz="1800" dirty="0" err="1" smtClean="0"/>
              <a:t>Наталія</a:t>
            </a:r>
            <a:r>
              <a:rPr lang="ru-RU" sz="1800" dirty="0" smtClean="0"/>
              <a:t> </a:t>
            </a:r>
            <a:r>
              <a:rPr lang="ru-RU" sz="1800" dirty="0" err="1" smtClean="0"/>
              <a:t>Володимирівна</a:t>
            </a:r>
            <a:r>
              <a:rPr lang="ru-RU" sz="1800" dirty="0" smtClean="0"/>
              <a:t>, учитель </a:t>
            </a:r>
            <a:r>
              <a:rPr lang="ru-RU" sz="1800" dirty="0" err="1" smtClean="0"/>
              <a:t>української</a:t>
            </a:r>
            <a:r>
              <a:rPr lang="ru-RU" sz="1800" dirty="0" smtClean="0"/>
              <a:t> </a:t>
            </a:r>
            <a:r>
              <a:rPr lang="ru-RU" sz="1800" dirty="0" err="1" smtClean="0"/>
              <a:t>мови</a:t>
            </a:r>
            <a:r>
              <a:rPr lang="ru-RU" sz="1800" dirty="0" smtClean="0"/>
              <a:t> та </a:t>
            </a:r>
            <a:r>
              <a:rPr lang="ru-RU" sz="1800" dirty="0" err="1" smtClean="0"/>
              <a:t>літератури</a:t>
            </a:r>
            <a:r>
              <a:rPr lang="ru-RU" sz="1800" dirty="0" smtClean="0"/>
              <a:t>, брала участь у </a:t>
            </a:r>
            <a:r>
              <a:rPr lang="ru-RU" sz="1800" dirty="0" err="1" smtClean="0"/>
              <a:t>авторському</a:t>
            </a:r>
            <a:r>
              <a:rPr lang="ru-RU" sz="1800" dirty="0" smtClean="0"/>
              <a:t> </a:t>
            </a:r>
            <a:r>
              <a:rPr lang="ru-RU" sz="1800" dirty="0" err="1" smtClean="0"/>
              <a:t>науково-практичному</a:t>
            </a:r>
            <a:r>
              <a:rPr lang="ru-RU" sz="1800" dirty="0" smtClean="0"/>
              <a:t> </a:t>
            </a:r>
            <a:r>
              <a:rPr lang="ru-RU" sz="1800" dirty="0" err="1" smtClean="0"/>
              <a:t>семінарі</a:t>
            </a:r>
            <a:r>
              <a:rPr lang="ru-RU" sz="1800" dirty="0" smtClean="0"/>
              <a:t> </a:t>
            </a:r>
            <a:r>
              <a:rPr lang="ru-RU" sz="1800" i="1" dirty="0" err="1" smtClean="0"/>
              <a:t>Авраменка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Олександра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Миколайовича</a:t>
            </a:r>
            <a:r>
              <a:rPr lang="ru-RU" sz="1800" dirty="0" smtClean="0"/>
              <a:t>, доцента </a:t>
            </a:r>
            <a:r>
              <a:rPr lang="ru-RU" sz="1800" dirty="0" err="1" smtClean="0"/>
              <a:t>Київського</a:t>
            </a:r>
            <a:r>
              <a:rPr lang="ru-RU" sz="1800" dirty="0" smtClean="0"/>
              <a:t> </a:t>
            </a:r>
            <a:r>
              <a:rPr lang="ru-RU" sz="1800" dirty="0" err="1" smtClean="0"/>
              <a:t>університету</a:t>
            </a:r>
            <a:r>
              <a:rPr lang="ru-RU" sz="1800" dirty="0" smtClean="0"/>
              <a:t> </a:t>
            </a:r>
            <a:r>
              <a:rPr lang="ru-RU" sz="1800" dirty="0" err="1" smtClean="0"/>
              <a:t>імені</a:t>
            </a:r>
            <a:r>
              <a:rPr lang="ru-RU" sz="1800" dirty="0" smtClean="0"/>
              <a:t> Бориса </a:t>
            </a:r>
            <a:r>
              <a:rPr lang="ru-RU" sz="1800" dirty="0" err="1" smtClean="0"/>
              <a:t>Грінченка</a:t>
            </a:r>
            <a:r>
              <a:rPr lang="ru-RU" sz="1800" dirty="0" smtClean="0"/>
              <a:t>, </a:t>
            </a:r>
            <a:r>
              <a:rPr lang="ru-RU" sz="1800" dirty="0" err="1" smtClean="0"/>
              <a:t>завідувача</a:t>
            </a:r>
            <a:r>
              <a:rPr lang="ru-RU" sz="1800" dirty="0" smtClean="0"/>
              <a:t> </a:t>
            </a:r>
            <a:r>
              <a:rPr lang="ru-RU" sz="1800" dirty="0" err="1" smtClean="0"/>
              <a:t>кафедри</a:t>
            </a:r>
            <a:r>
              <a:rPr lang="ru-RU" sz="1800" dirty="0" smtClean="0"/>
              <a:t> </a:t>
            </a:r>
            <a:r>
              <a:rPr lang="ru-RU" sz="1800" dirty="0" err="1" smtClean="0"/>
              <a:t>гуманітарних</a:t>
            </a:r>
            <a:r>
              <a:rPr lang="ru-RU" sz="1800" dirty="0" smtClean="0"/>
              <a:t> </a:t>
            </a:r>
            <a:r>
              <a:rPr lang="ru-RU" sz="1800" dirty="0" err="1" smtClean="0"/>
              <a:t>дисциплін</a:t>
            </a:r>
            <a:r>
              <a:rPr lang="ru-RU" sz="1800" dirty="0" smtClean="0"/>
              <a:t> </a:t>
            </a:r>
            <a:r>
              <a:rPr lang="ru-RU" sz="1800" dirty="0" err="1" smtClean="0"/>
              <a:t>Технічного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ліцею</a:t>
            </a:r>
            <a:r>
              <a:rPr lang="ru-RU" sz="1800" dirty="0" smtClean="0"/>
              <a:t> НТУУ «КПІ», автора </a:t>
            </a:r>
            <a:r>
              <a:rPr lang="ru-RU" sz="1800" dirty="0" err="1" smtClean="0"/>
              <a:t>підручників</a:t>
            </a:r>
            <a:r>
              <a:rPr lang="ru-RU" sz="1800" dirty="0" smtClean="0"/>
              <a:t> </a:t>
            </a:r>
            <a:r>
              <a:rPr lang="ru-RU" sz="1800" dirty="0" err="1" smtClean="0"/>
              <a:t>з</a:t>
            </a:r>
            <a:r>
              <a:rPr lang="ru-RU" sz="1800" dirty="0" smtClean="0"/>
              <a:t> </a:t>
            </a:r>
            <a:r>
              <a:rPr lang="ru-RU" sz="1800" dirty="0" err="1" smtClean="0"/>
              <a:t>української</a:t>
            </a:r>
            <a:r>
              <a:rPr lang="ru-RU" sz="1800" dirty="0" smtClean="0"/>
              <a:t> </a:t>
            </a:r>
            <a:r>
              <a:rPr lang="ru-RU" sz="1800" dirty="0" err="1" smtClean="0"/>
              <a:t>мови</a:t>
            </a:r>
            <a:r>
              <a:rPr lang="ru-RU" sz="1800" dirty="0" smtClean="0"/>
              <a:t> та </a:t>
            </a:r>
            <a:r>
              <a:rPr lang="ru-RU" sz="1800" dirty="0" err="1" smtClean="0"/>
              <a:t>літератури</a:t>
            </a:r>
            <a:r>
              <a:rPr lang="ru-RU" sz="1800" dirty="0" smtClean="0"/>
              <a:t>, </a:t>
            </a:r>
            <a:r>
              <a:rPr lang="ru-RU" sz="1800" dirty="0" err="1" smtClean="0"/>
              <a:t>дидактичних</a:t>
            </a:r>
            <a:r>
              <a:rPr lang="ru-RU" sz="1800" dirty="0" smtClean="0"/>
              <a:t> </a:t>
            </a:r>
            <a:r>
              <a:rPr lang="ru-RU" sz="1800" dirty="0" err="1" smtClean="0"/>
              <a:t>матеріалів</a:t>
            </a:r>
            <a:r>
              <a:rPr lang="ru-RU" sz="1800" dirty="0" smtClean="0"/>
              <a:t> для </a:t>
            </a:r>
            <a:r>
              <a:rPr lang="ru-RU" sz="1800" dirty="0" err="1" smtClean="0"/>
              <a:t>підготовки</a:t>
            </a:r>
            <a:r>
              <a:rPr lang="ru-RU" sz="1800" dirty="0" smtClean="0"/>
              <a:t> до ЗНО.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71" y="-594"/>
            <a:ext cx="695004" cy="6858594"/>
          </a:xfrm>
          <a:prstGeom prst="rect">
            <a:avLst/>
          </a:prstGeom>
        </p:spPr>
      </p:pic>
      <p:pic>
        <p:nvPicPr>
          <p:cNvPr id="193538" name="Picture 2" descr="C:\Windows\System32\config\systemprofile\Desktop\DSC_03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0110" y="2041501"/>
            <a:ext cx="3143250" cy="1762125"/>
          </a:xfrm>
          <a:prstGeom prst="rect">
            <a:avLst/>
          </a:prstGeom>
          <a:noFill/>
        </p:spPr>
      </p:pic>
      <p:pic>
        <p:nvPicPr>
          <p:cNvPr id="193539" name="Picture 3" descr="C:\Windows\System32\config\systemprofile\Desktop\IMG_20180313_122658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67225" y="3840480"/>
            <a:ext cx="2335237" cy="267286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351585" y="436098"/>
            <a:ext cx="8030665" cy="1192677"/>
          </a:xfrm>
        </p:spPr>
        <p:txBody>
          <a:bodyPr/>
          <a:lstStyle/>
          <a:p>
            <a:pPr indent="0" algn="ctr">
              <a:defRPr/>
            </a:pPr>
            <a:r>
              <a:rPr lang="ru-RU" sz="3200" b="1" dirty="0" err="1" smtClean="0"/>
              <a:t>Використання</a:t>
            </a:r>
            <a:r>
              <a:rPr lang="ru-RU" sz="3200" b="1" dirty="0" smtClean="0"/>
              <a:t> </a:t>
            </a:r>
            <a:r>
              <a:rPr lang="ru-RU" sz="3200" b="1" dirty="0" err="1"/>
              <a:t>інтерактивних</a:t>
            </a:r>
            <a:r>
              <a:rPr lang="ru-RU" sz="3200" b="1" dirty="0"/>
              <a:t> </a:t>
            </a:r>
            <a:r>
              <a:rPr lang="ru-RU" sz="3200" b="1" dirty="0" err="1" smtClean="0"/>
              <a:t>технологій</a:t>
            </a:r>
            <a:r>
              <a:rPr lang="ru-RU" sz="3200" b="1" dirty="0" smtClean="0"/>
              <a:t> на уроках </a:t>
            </a:r>
            <a:endParaRPr lang="ru-RU" sz="3200" b="1" dirty="0"/>
          </a:p>
        </p:txBody>
      </p:sp>
      <p:pic>
        <p:nvPicPr>
          <p:cNvPr id="102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018" y="5646046"/>
            <a:ext cx="4032250" cy="86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71" y="-594"/>
            <a:ext cx="695004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764" y="3865419"/>
            <a:ext cx="3075709" cy="23674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44394" y="1634836"/>
            <a:ext cx="5404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endParaRPr lang="ru-RU" dirty="0" smtClean="0"/>
          </a:p>
          <a:p>
            <a:r>
              <a:rPr lang="uk-UA" dirty="0" smtClean="0"/>
              <a:t>      </a:t>
            </a:r>
            <a:r>
              <a:rPr lang="uk-UA" dirty="0" err="1" smtClean="0"/>
              <a:t>Сокрут</a:t>
            </a:r>
            <a:r>
              <a:rPr lang="uk-UA" dirty="0" smtClean="0"/>
              <a:t> А.М., вчитель української мови та літератури, брала участь у Міжнародному конкурсі вчителів «Українознавчі пріоритети навчально-виховного процесу» та отримала диплом ІІІ ступеня.</a:t>
            </a:r>
            <a:endParaRPr lang="ru-RU" sz="2800" dirty="0"/>
          </a:p>
        </p:txBody>
      </p:sp>
      <p:pic>
        <p:nvPicPr>
          <p:cNvPr id="1026" name="Picture 2" descr="C:\Windows\system32\config\systemprofile\Desktop\16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93510" y="1745672"/>
            <a:ext cx="2948563" cy="34913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98586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79418" y="1758461"/>
            <a:ext cx="6917468" cy="3880339"/>
          </a:xfrm>
        </p:spPr>
        <p:txBody>
          <a:bodyPr/>
          <a:lstStyle/>
          <a:p>
            <a:pPr algn="just"/>
            <a:r>
              <a:rPr lang="ru-RU" dirty="0" err="1" smtClean="0"/>
              <a:t>Бакай</a:t>
            </a:r>
            <a:r>
              <a:rPr lang="ru-RU" dirty="0" smtClean="0"/>
              <a:t> Ольга, </a:t>
            </a:r>
            <a:r>
              <a:rPr lang="ru-RU" dirty="0" err="1" smtClean="0"/>
              <a:t>учениця</a:t>
            </a:r>
            <a:r>
              <a:rPr lang="ru-RU" dirty="0" smtClean="0"/>
              <a:t> 8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dirty="0" err="1" smtClean="0"/>
              <a:t>зі</a:t>
            </a:r>
            <a:r>
              <a:rPr lang="ru-RU" dirty="0" smtClean="0"/>
              <a:t> </a:t>
            </a:r>
            <a:r>
              <a:rPr lang="ru-RU" dirty="0" err="1" smtClean="0"/>
              <a:t>своєю</a:t>
            </a:r>
            <a:r>
              <a:rPr lang="ru-RU" dirty="0" smtClean="0"/>
              <a:t> </a:t>
            </a:r>
            <a:r>
              <a:rPr lang="ru-RU" dirty="0" err="1" smtClean="0"/>
              <a:t>роботою</a:t>
            </a:r>
            <a:r>
              <a:rPr lang="ru-RU" dirty="0" smtClean="0"/>
              <a:t> «</a:t>
            </a:r>
            <a:r>
              <a:rPr lang="ru-RU" dirty="0" err="1" smtClean="0"/>
              <a:t>Лексичні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контекстуальні</a:t>
            </a:r>
            <a:r>
              <a:rPr lang="ru-RU" dirty="0" smtClean="0"/>
              <a:t> </a:t>
            </a:r>
            <a:r>
              <a:rPr lang="ru-RU" dirty="0" err="1" smtClean="0"/>
              <a:t>синоніми</a:t>
            </a:r>
            <a:r>
              <a:rPr lang="ru-RU" dirty="0" smtClean="0"/>
              <a:t> в </a:t>
            </a:r>
            <a:r>
              <a:rPr lang="ru-RU" dirty="0" err="1" smtClean="0"/>
              <a:t>поетичній</a:t>
            </a:r>
            <a:r>
              <a:rPr lang="ru-RU" dirty="0" smtClean="0"/>
              <a:t> </a:t>
            </a:r>
            <a:r>
              <a:rPr lang="ru-RU" dirty="0" err="1" smtClean="0"/>
              <a:t>творчості</a:t>
            </a:r>
            <a:r>
              <a:rPr lang="ru-RU" dirty="0" smtClean="0"/>
              <a:t> </a:t>
            </a:r>
            <a:r>
              <a:rPr lang="ru-RU" dirty="0" err="1" smtClean="0"/>
              <a:t>поетів-молодомузівців</a:t>
            </a:r>
            <a:r>
              <a:rPr lang="ru-RU" dirty="0" smtClean="0"/>
              <a:t>»та Романова </a:t>
            </a:r>
            <a:r>
              <a:rPr lang="ru-RU" dirty="0" err="1" smtClean="0"/>
              <a:t>Анастасія</a:t>
            </a:r>
            <a:r>
              <a:rPr lang="ru-RU" dirty="0" smtClean="0"/>
              <a:t>, </a:t>
            </a:r>
            <a:r>
              <a:rPr lang="ru-RU" dirty="0" err="1" smtClean="0"/>
              <a:t>учениця</a:t>
            </a:r>
            <a:r>
              <a:rPr lang="ru-RU" dirty="0" smtClean="0"/>
              <a:t> 9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роботою</a:t>
            </a:r>
            <a:r>
              <a:rPr lang="ru-RU" dirty="0" smtClean="0"/>
              <a:t> «</a:t>
            </a:r>
            <a:r>
              <a:rPr lang="ru-RU" dirty="0" err="1" smtClean="0"/>
              <a:t>Весільний</a:t>
            </a:r>
            <a:r>
              <a:rPr lang="ru-RU" dirty="0" smtClean="0"/>
              <a:t> </a:t>
            </a:r>
            <a:r>
              <a:rPr lang="ru-RU" dirty="0" err="1" smtClean="0"/>
              <a:t>вінок</a:t>
            </a:r>
            <a:r>
              <a:rPr lang="ru-RU" dirty="0" smtClean="0"/>
              <a:t> в </a:t>
            </a:r>
            <a:r>
              <a:rPr lang="ru-RU" dirty="0" err="1" smtClean="0"/>
              <a:t>моєї</a:t>
            </a:r>
            <a:r>
              <a:rPr lang="ru-RU" dirty="0" smtClean="0"/>
              <a:t> </a:t>
            </a:r>
            <a:r>
              <a:rPr lang="ru-RU" dirty="0" err="1" smtClean="0"/>
              <a:t>родини</a:t>
            </a:r>
            <a:r>
              <a:rPr lang="ru-RU" dirty="0" smtClean="0"/>
              <a:t>», </a:t>
            </a:r>
            <a:r>
              <a:rPr lang="ru-RU" dirty="0" err="1" smtClean="0"/>
              <a:t>написані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err="1" smtClean="0"/>
              <a:t>керівництвом</a:t>
            </a:r>
            <a:r>
              <a:rPr lang="ru-RU" dirty="0" smtClean="0"/>
              <a:t> </a:t>
            </a:r>
            <a:r>
              <a:rPr lang="ru-RU" dirty="0" err="1" smtClean="0"/>
              <a:t>Сокрут</a:t>
            </a:r>
            <a:r>
              <a:rPr lang="ru-RU" dirty="0" smtClean="0"/>
              <a:t> А.М., учителя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мови</a:t>
            </a:r>
            <a:r>
              <a:rPr lang="ru-RU" dirty="0" smtClean="0"/>
              <a:t> та </a:t>
            </a:r>
            <a:r>
              <a:rPr lang="ru-RU" dirty="0" err="1" smtClean="0"/>
              <a:t>літератури</a:t>
            </a:r>
            <a:r>
              <a:rPr lang="ru-RU" dirty="0" smtClean="0"/>
              <a:t>, брали участь у </a:t>
            </a:r>
            <a:r>
              <a:rPr lang="ru-RU" dirty="0" err="1" smtClean="0"/>
              <a:t>обласній</a:t>
            </a:r>
            <a:r>
              <a:rPr lang="ru-RU" dirty="0" smtClean="0"/>
              <a:t> </a:t>
            </a:r>
            <a:r>
              <a:rPr lang="ru-RU" dirty="0" err="1" smtClean="0"/>
              <a:t>учнівській</a:t>
            </a:r>
            <a:r>
              <a:rPr lang="ru-RU" dirty="0" smtClean="0"/>
              <a:t> </a:t>
            </a:r>
            <a:r>
              <a:rPr lang="ru-RU" dirty="0" err="1" smtClean="0"/>
              <a:t>науково-практичній</a:t>
            </a:r>
            <a:r>
              <a:rPr lang="ru-RU" dirty="0" smtClean="0"/>
              <a:t> </a:t>
            </a:r>
            <a:r>
              <a:rPr lang="ru-RU" dirty="0" err="1" smtClean="0"/>
              <a:t>конференції</a:t>
            </a:r>
            <a:r>
              <a:rPr lang="ru-RU" dirty="0" smtClean="0"/>
              <a:t> </a:t>
            </a:r>
            <a:r>
              <a:rPr lang="ru-RU" dirty="0" err="1" smtClean="0"/>
              <a:t>Харківського</a:t>
            </a:r>
            <a:r>
              <a:rPr lang="ru-RU" dirty="0" smtClean="0"/>
              <a:t> </a:t>
            </a:r>
            <a:r>
              <a:rPr lang="ru-RU" dirty="0" err="1" smtClean="0"/>
              <a:t>територіального</a:t>
            </a:r>
            <a:r>
              <a:rPr lang="ru-RU" dirty="0" smtClean="0"/>
              <a:t> </a:t>
            </a:r>
            <a:r>
              <a:rPr lang="ru-RU" dirty="0" err="1" smtClean="0"/>
              <a:t>відділення</a:t>
            </a:r>
            <a:r>
              <a:rPr lang="ru-RU" dirty="0" smtClean="0"/>
              <a:t> </a:t>
            </a:r>
            <a:r>
              <a:rPr lang="ru-RU" dirty="0" err="1" smtClean="0"/>
              <a:t>Малої</a:t>
            </a:r>
            <a:r>
              <a:rPr lang="ru-RU" dirty="0" smtClean="0"/>
              <a:t> </a:t>
            </a:r>
            <a:r>
              <a:rPr lang="ru-RU" dirty="0" err="1" smtClean="0"/>
              <a:t>академії</a:t>
            </a:r>
            <a:r>
              <a:rPr lang="ru-RU" dirty="0" smtClean="0"/>
              <a:t> наук </a:t>
            </a:r>
            <a:r>
              <a:rPr lang="ru-RU" dirty="0" err="1" smtClean="0"/>
              <a:t>України</a:t>
            </a:r>
            <a:r>
              <a:rPr lang="ru-RU" dirty="0" smtClean="0"/>
              <a:t> при </a:t>
            </a:r>
            <a:r>
              <a:rPr lang="ru-RU" dirty="0" err="1" smtClean="0"/>
              <a:t>Харківському</a:t>
            </a:r>
            <a:r>
              <a:rPr lang="ru-RU" dirty="0" smtClean="0"/>
              <a:t> </a:t>
            </a:r>
            <a:r>
              <a:rPr lang="ru-RU" dirty="0" err="1" smtClean="0"/>
              <a:t>національному</a:t>
            </a:r>
            <a:r>
              <a:rPr lang="ru-RU" dirty="0" smtClean="0"/>
              <a:t> </a:t>
            </a:r>
            <a:r>
              <a:rPr lang="ru-RU" dirty="0" err="1" smtClean="0"/>
              <a:t>університеті</a:t>
            </a:r>
            <a:r>
              <a:rPr lang="ru-RU" dirty="0" smtClean="0"/>
              <a:t> </a:t>
            </a:r>
            <a:r>
              <a:rPr lang="ru-RU" dirty="0" err="1" smtClean="0"/>
              <a:t>імені</a:t>
            </a:r>
            <a:r>
              <a:rPr lang="ru-RU" dirty="0" smtClean="0"/>
              <a:t> В.Н. </a:t>
            </a:r>
            <a:r>
              <a:rPr lang="ru-RU" dirty="0" err="1" smtClean="0"/>
              <a:t>Каразіна</a:t>
            </a:r>
            <a:endParaRPr lang="ru-RU" dirty="0" smtClean="0"/>
          </a:p>
          <a:p>
            <a:pPr algn="just"/>
            <a:endParaRPr lang="ru-RU" b="0" i="0" dirty="0" smtClean="0">
              <a:solidFill>
                <a:srgbClr val="21212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638" y="0"/>
            <a:ext cx="695004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5535648"/>
            <a:ext cx="5602710" cy="13229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02523" y="407964"/>
            <a:ext cx="7090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НАШІ ДОСЯГНЕННЯ</a:t>
            </a:r>
            <a:endParaRPr lang="ru-RU" sz="4400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Windows\System32\config\systemprofile\Desktop\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47018" y="2369127"/>
            <a:ext cx="2438400" cy="29648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467604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24001" y="1482436"/>
            <a:ext cx="5223164" cy="3505199"/>
          </a:xfrm>
        </p:spPr>
        <p:txBody>
          <a:bodyPr/>
          <a:lstStyle/>
          <a:p>
            <a:pPr algn="just"/>
            <a:r>
              <a:rPr lang="ru-RU" dirty="0" err="1" smtClean="0"/>
              <a:t>Учень</a:t>
            </a:r>
            <a:r>
              <a:rPr lang="ru-RU" dirty="0" smtClean="0"/>
              <a:t> 10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dirty="0" err="1" smtClean="0"/>
              <a:t>Гунько</a:t>
            </a:r>
            <a:r>
              <a:rPr lang="ru-RU" dirty="0" smtClean="0"/>
              <a:t> Борис, </a:t>
            </a:r>
            <a:r>
              <a:rPr lang="ru-RU" dirty="0" err="1" smtClean="0"/>
              <a:t>посів</a:t>
            </a:r>
            <a:r>
              <a:rPr lang="ru-RU" dirty="0" smtClean="0"/>
              <a:t> І </a:t>
            </a:r>
            <a:r>
              <a:rPr lang="ru-RU" dirty="0" err="1" smtClean="0"/>
              <a:t>місце</a:t>
            </a:r>
            <a:r>
              <a:rPr lang="ru-RU" dirty="0" smtClean="0"/>
              <a:t> у І </a:t>
            </a:r>
            <a:r>
              <a:rPr lang="ru-RU" dirty="0" err="1" smtClean="0"/>
              <a:t>етапі</a:t>
            </a:r>
            <a:r>
              <a:rPr lang="ru-RU" dirty="0" smtClean="0"/>
              <a:t> </a:t>
            </a:r>
            <a:r>
              <a:rPr lang="ru-RU" dirty="0" err="1" smtClean="0"/>
              <a:t>Всеукраїнського</a:t>
            </a:r>
            <a:r>
              <a:rPr lang="ru-RU" dirty="0" smtClean="0"/>
              <a:t> </a:t>
            </a:r>
            <a:r>
              <a:rPr lang="ru-RU" dirty="0" err="1" smtClean="0"/>
              <a:t>конкурсу-захисту</a:t>
            </a:r>
            <a:r>
              <a:rPr lang="ru-RU" dirty="0" smtClean="0"/>
              <a:t> </a:t>
            </a:r>
            <a:r>
              <a:rPr lang="ru-RU" dirty="0" err="1" smtClean="0"/>
              <a:t>науково-дослідницьких</a:t>
            </a:r>
            <a:r>
              <a:rPr lang="ru-RU" dirty="0" smtClean="0"/>
              <a:t> </a:t>
            </a:r>
            <a:r>
              <a:rPr lang="ru-RU" dirty="0" err="1" smtClean="0"/>
              <a:t>робіт</a:t>
            </a:r>
            <a:r>
              <a:rPr lang="ru-RU" dirty="0" smtClean="0"/>
              <a:t> </a:t>
            </a:r>
            <a:r>
              <a:rPr lang="ru-RU" dirty="0" err="1" smtClean="0"/>
              <a:t>учнів-членів</a:t>
            </a:r>
            <a:r>
              <a:rPr lang="ru-RU" dirty="0" smtClean="0"/>
              <a:t> </a:t>
            </a:r>
            <a:r>
              <a:rPr lang="ru-RU" dirty="0" err="1" smtClean="0"/>
              <a:t>Малої</a:t>
            </a:r>
            <a:r>
              <a:rPr lang="ru-RU" dirty="0" smtClean="0"/>
              <a:t> </a:t>
            </a:r>
            <a:r>
              <a:rPr lang="ru-RU" dirty="0" err="1" smtClean="0"/>
              <a:t>академії</a:t>
            </a:r>
            <a:r>
              <a:rPr lang="ru-RU" dirty="0" smtClean="0"/>
              <a:t> наук </a:t>
            </a:r>
            <a:r>
              <a:rPr lang="ru-RU" dirty="0" err="1" smtClean="0"/>
              <a:t>України</a:t>
            </a:r>
            <a:r>
              <a:rPr lang="ru-RU" dirty="0" smtClean="0"/>
              <a:t> у </a:t>
            </a:r>
            <a:r>
              <a:rPr lang="ru-RU" dirty="0" err="1" smtClean="0"/>
              <a:t>науковому</a:t>
            </a:r>
            <a:r>
              <a:rPr lang="ru-RU" dirty="0" smtClean="0"/>
              <a:t> </a:t>
            </a:r>
            <a:r>
              <a:rPr lang="ru-RU" dirty="0" err="1" smtClean="0"/>
              <a:t>відділенні</a:t>
            </a:r>
            <a:r>
              <a:rPr lang="ru-RU" dirty="0" smtClean="0"/>
              <a:t> «</a:t>
            </a:r>
            <a:r>
              <a:rPr lang="ru-RU" dirty="0" err="1" smtClean="0"/>
              <a:t>Мовознавство</a:t>
            </a:r>
            <a:r>
              <a:rPr lang="ru-RU" dirty="0" smtClean="0"/>
              <a:t>». Брав участь у </a:t>
            </a:r>
            <a:r>
              <a:rPr lang="ru-RU" dirty="0" err="1" smtClean="0"/>
              <a:t>обласному</a:t>
            </a:r>
            <a:r>
              <a:rPr lang="ru-RU" dirty="0" smtClean="0"/>
              <a:t> </a:t>
            </a:r>
            <a:r>
              <a:rPr lang="ru-RU" dirty="0" err="1" smtClean="0"/>
              <a:t>етапі</a:t>
            </a:r>
            <a:r>
              <a:rPr lang="ru-RU" dirty="0" smtClean="0"/>
              <a:t> та </a:t>
            </a:r>
            <a:r>
              <a:rPr lang="ru-RU" dirty="0" err="1" smtClean="0"/>
              <a:t>отримав</a:t>
            </a:r>
            <a:r>
              <a:rPr lang="ru-RU" dirty="0" smtClean="0"/>
              <a:t> диплом.</a:t>
            </a:r>
          </a:p>
          <a:p>
            <a:endParaRPr lang="ru-RU" dirty="0"/>
          </a:p>
        </p:txBody>
      </p:sp>
      <p:pic>
        <p:nvPicPr>
          <p:cNvPr id="188418" name="Picture 2" descr="C:\Windows\System32\config\systemprofile\Desktop\P71213-1505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74472" y="942109"/>
            <a:ext cx="3143250" cy="3848313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38" y="0"/>
            <a:ext cx="695004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645" y="5009175"/>
            <a:ext cx="5602710" cy="1322947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5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6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1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2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4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1207</Words>
  <Application>Microsoft Office PowerPoint</Application>
  <PresentationFormat>Произвольный</PresentationFormat>
  <Paragraphs>95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23</vt:i4>
      </vt:variant>
    </vt:vector>
  </HeadingPairs>
  <TitlesOfParts>
    <vt:vector size="34" baseType="lpstr">
      <vt:lpstr>Тема Office</vt:lpstr>
      <vt:lpstr>Презентация-укр-9</vt:lpstr>
      <vt:lpstr>2_Презентация-укр-9</vt:lpstr>
      <vt:lpstr>3_Презентация-укр-9</vt:lpstr>
      <vt:lpstr>6_Презентация-укр-9</vt:lpstr>
      <vt:lpstr>9_Презентация-укр-9</vt:lpstr>
      <vt:lpstr>11_Презентация-укр-9</vt:lpstr>
      <vt:lpstr>12_Презентация-укр-9</vt:lpstr>
      <vt:lpstr>14_Презентация-укр-9</vt:lpstr>
      <vt:lpstr>15_Презентация-укр-9</vt:lpstr>
      <vt:lpstr>16_Презентация-укр-9</vt:lpstr>
      <vt:lpstr>Слайд 1</vt:lpstr>
      <vt:lpstr>Слайд 2</vt:lpstr>
      <vt:lpstr>Слайд 3</vt:lpstr>
      <vt:lpstr>Два інклюзивних класа</vt:lpstr>
      <vt:lpstr>Педагоги школи набувають нового досліду</vt:lpstr>
      <vt:lpstr>Педагоги школи набувають нового досліду</vt:lpstr>
      <vt:lpstr>Слайд 7</vt:lpstr>
      <vt:lpstr>Слайд 8</vt:lpstr>
      <vt:lpstr>Слайд 9</vt:lpstr>
      <vt:lpstr>Слайд 10</vt:lpstr>
      <vt:lpstr>Слайд 11</vt:lpstr>
      <vt:lpstr>Слайд 12</vt:lpstr>
      <vt:lpstr>Участь у історико-краєзнавчій конференції </vt:lpstr>
      <vt:lpstr>Кращий оратор серед учнів 10-11 класів</vt:lpstr>
      <vt:lpstr>Слайд 15</vt:lpstr>
      <vt:lpstr>Молоді таланти Харківщини.</vt:lpstr>
      <vt:lpstr>Участь у Міжнародному конкурсі </vt:lpstr>
      <vt:lpstr>Участь у міських заходах</vt:lpstr>
      <vt:lpstr>Нові екпозиції у музеї історії школи</vt:lpstr>
      <vt:lpstr>Слайд 20</vt:lpstr>
      <vt:lpstr>Слайд 21</vt:lpstr>
      <vt:lpstr>Слайд 22</vt:lpstr>
      <vt:lpstr>Зміцнення навчально-матеріальної бази за 2017/2018 навчальний рік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Секрктарь</cp:lastModifiedBy>
  <cp:revision>69</cp:revision>
  <dcterms:created xsi:type="dcterms:W3CDTF">2017-11-29T18:48:37Z</dcterms:created>
  <dcterms:modified xsi:type="dcterms:W3CDTF">2018-07-25T08:33:01Z</dcterms:modified>
</cp:coreProperties>
</file>