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5" r:id="rId7"/>
    <p:sldId id="268" r:id="rId8"/>
    <p:sldId id="271" r:id="rId9"/>
    <p:sldId id="272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23450-22B2-4A92-A8E0-7D9AFD903ABF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89444-8625-485D-9AAE-85E037EA4FB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727961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89444-8625-485D-9AAE-85E037EA4FBA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47298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28188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3783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1956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4639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81827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6680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79363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363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97912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6444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4010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EAE82-39F9-4F05-8690-B431B3ABC63C}" type="datetimeFigureOut">
              <a:rPr lang="uk-UA" smtClean="0"/>
              <a:pPr/>
              <a:t>10.03.2015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7E0B-529B-4781-9855-E6DB2566B899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58232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latin typeface="Arial Black" panose="020B0A04020102020204" pitchFamily="34" charset="0"/>
              </a:rPr>
              <a:t>Про прийом учнів у </a:t>
            </a:r>
            <a:br>
              <a:rPr lang="uk-UA" dirty="0" smtClean="0">
                <a:latin typeface="Arial Black" panose="020B0A04020102020204" pitchFamily="34" charset="0"/>
              </a:rPr>
            </a:br>
            <a:r>
              <a:rPr lang="uk-UA" dirty="0" smtClean="0">
                <a:latin typeface="Arial Black" panose="020B0A04020102020204" pitchFamily="34" charset="0"/>
              </a:rPr>
              <a:t>1 клас</a:t>
            </a:r>
            <a:endParaRPr lang="uk-UA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400800" cy="1752600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1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Нормативна база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 Міністерства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 і науки України від 07.04.2005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204 «Про прийом дітей до 1 класу загальноосвітніх навчальних закладів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Інструкція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порядок конкурсного приймання дітей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(учнів, вихованців)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гімназій, ліцеїв, колегіумів, спеціалізованих шкіл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(шкіл-інтернатів) (затверджено наказом МОН 19.06.2003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389; зареєстровано в Міністерстві юстиції України 04.07.2003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547/7868)</a:t>
            </a:r>
          </a:p>
        </p:txBody>
      </p:sp>
    </p:spTree>
    <p:extLst>
      <p:ext uri="{BB962C8B-B14F-4D97-AF65-F5344CB8AC3E}">
        <p14:creationId xmlns:p14="http://schemas.microsoft.com/office/powerpoint/2010/main" xmlns="" val="11325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МОН України від 14.02.2015 №1/9-71 «Щодо роз’яснення порядку приймання дітей до першого класу»</a:t>
            </a:r>
            <a:endParaRPr lang="uk-UA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74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Вік майбутніх першокласників</a:t>
            </a: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853136"/>
          </a:xfrm>
        </p:spPr>
        <p:txBody>
          <a:bodyPr>
            <a:normAutofit fontScale="62500" lnSpcReduction="20000"/>
          </a:bodyPr>
          <a:lstStyle/>
          <a:p>
            <a:r>
              <a:rPr lang="uk-UA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Вік майбутніх першокласників регламентується статтею 20 Закону України "Про загальну середню </a:t>
            </a:r>
            <a:r>
              <a:rPr lang="uk-UA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освіту», наказом МОН України від 07.04.2005 N 204 («</a:t>
            </a:r>
            <a:r>
              <a:rPr lang="uk-UA" sz="3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зарахування </a:t>
            </a:r>
            <a:r>
              <a:rPr lang="uk-UA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 до загальноосвітніх навчальних закладів здійснюється, як правило, з шести років</a:t>
            </a:r>
            <a:r>
              <a:rPr lang="uk-UA" sz="3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uk-UA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гідно </a:t>
            </a:r>
            <a:r>
              <a:rPr lang="uk-UA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зі ст.12 Закону України "Про дошкільну освіту" </a:t>
            </a:r>
            <a:r>
              <a:rPr lang="uk-UA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перебування у дошкільних навчальних закладах гарантовано дітям віком від двох місяців до шести (семи) років</a:t>
            </a:r>
            <a:r>
              <a:rPr lang="uk-UA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Отже, якщо дитина досягла 6-річного віку, </a:t>
            </a:r>
            <a:r>
              <a:rPr lang="uk-UA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дошкільні навчальні заклади не можуть відмовити батькам</a:t>
            </a:r>
            <a:r>
              <a:rPr lang="uk-UA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подальшому отриманні дошкільної освіти їхньою дитиною. </a:t>
            </a:r>
            <a:endParaRPr lang="uk-UA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8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</a:t>
            </a:r>
            <a:r>
              <a:rPr lang="uk-UA" sz="3800" b="1" i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п</a:t>
            </a:r>
            <a:r>
              <a:rPr lang="uk-UA" sz="38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1.4 Постанови МОЗ України від 29.07.2009 №20 : не допускати прийом до школи дітей молодше 5 років 8 місяців (станом на 1 вересня).</a:t>
            </a:r>
            <a:r>
              <a:rPr lang="uk-UA" sz="3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61971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МОН України від 14.02.2015 №1/9-71 «Щодо роз’яснення порядку приймання дітей до першого класу»</a:t>
            </a:r>
            <a:endParaRPr lang="uk-UA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статті 18 Закону України «Про загальну середню освіту» з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арахування дітей до першого класу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початкової школи загальноосвітніх навчальних закладів державної та комунальної форми власності (у тому числі ліцеїв, гімназій, колегіумів,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що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 у своїй структурі школу 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ступеня)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 на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безконкурсній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Відтак, проведення тестувань, вступних випробувань, співбесід, інших заходів, що мають на меті встановлення відповідності рівня підготовки дитини до школи, не допускається.</a:t>
            </a:r>
          </a:p>
        </p:txBody>
      </p:sp>
    </p:spTree>
    <p:extLst>
      <p:ext uri="{BB962C8B-B14F-4D97-AF65-F5344CB8AC3E}">
        <p14:creationId xmlns:p14="http://schemas.microsoft.com/office/powerpoint/2010/main" xmlns="" val="70684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МОН України від 14.02.2015 №1/9-71 «Щодо роз’яснення порядку приймання дітей до першого класу»</a:t>
            </a:r>
            <a:endParaRPr lang="uk-UA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прийому до першого класу батьки або особи, які їх замінюють, надають такі документи: </a:t>
            </a:r>
          </a:p>
          <a:p>
            <a:pPr lvl="0" fontAlgn="base"/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заява на ім’я директора школи;</a:t>
            </a:r>
          </a:p>
          <a:p>
            <a:pPr lvl="0" fontAlgn="base"/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копія свідоцтва про народження дитини; </a:t>
            </a:r>
          </a:p>
          <a:p>
            <a:pPr lvl="0" fontAlgn="base"/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медична картка встановленого зразка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Інших документів для зарахування дитини до 1 класу  не передбачено. Також не можуть вимагатися відомості про місце роботи, посади батьків або осіб, що їх замінюють та інша інформація, не передбачена чинним законодавством.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10204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Захист персональних даних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Закону України «Про захист персональних даних» від 1 червня 2010 р. № 2297-УІ (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далі —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 № 2297) збирання відомостей про учнів та їхніх батьків, зберігання та використання цих відомостей є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обробкою персональних даних,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учні та їхні батьки —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суб’єктами персональних даних.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Збираючи персональні дані учнів та їхніх батьків, тобто включаючи ці дані до певної бази персональних даних, керівники загальноосвітніх навчальних закладів мають враховувати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підстави, за яких виникає право на обробку персональних даних.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Відповідно до статті 11 Закону № 2297 такими підставами є:</a:t>
            </a: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добровільна згода фізичної особи на обробку її персональних даних;</a:t>
            </a: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дозвіл на обробку персональних даних, наданий володільцю бази персональних даних відповідно до закону виключно для здійснення його повноважень.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14615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Згода на обробку персональних даних має бути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засвідчена підписом батьків.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Її можна зберігати разом з особовою справою дитини. У разі переходу дітей на навчання до іншого навчального закладу її персональні дані мають бути знищені.</a:t>
            </a: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Зверніть увагу, що згоду на обробку персональних даних, невизначених нормативно-правовими актами, необхідно отримати не лише при прийомі дітей до перших класів, а й у інших випадках.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45459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Території </a:t>
            </a:r>
            <a:r>
              <a:rPr lang="uk-UA" sz="2400" dirty="0" smtClean="0"/>
              <a:t>обслуговування Чугуївської загальноосвітньої школи І-ІІІ ступенів №7:</a:t>
            </a: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85860"/>
            <a:ext cx="8640960" cy="5286412"/>
          </a:xfrm>
        </p:spPr>
        <p:txBody>
          <a:bodyPr>
            <a:normAutofit fontScale="25000" lnSpcReduction="20000"/>
          </a:bodyPr>
          <a:lstStyle/>
          <a:p>
            <a:r>
              <a:rPr lang="uk-UA" sz="5600" b="1" dirty="0" smtClean="0"/>
              <a:t>Вул. Харківська № 132 і до кінця парна сторона (приватний сектор)</a:t>
            </a:r>
            <a:endParaRPr lang="ru-RU" sz="5600" b="1" dirty="0" smtClean="0"/>
          </a:p>
          <a:p>
            <a:r>
              <a:rPr lang="uk-UA" sz="4800" b="1" dirty="0" smtClean="0"/>
              <a:t>Вул. Харківська № 217 і до кінця непарна сторона (приватний сектор). </a:t>
            </a:r>
            <a:endParaRPr lang="ru-RU" sz="4800" b="1" dirty="0" smtClean="0"/>
          </a:p>
          <a:p>
            <a:r>
              <a:rPr lang="uk-UA" sz="4800" b="1" dirty="0" smtClean="0"/>
              <a:t>Вул. </a:t>
            </a:r>
            <a:r>
              <a:rPr lang="uk-UA" sz="4800" b="1" dirty="0" err="1" smtClean="0"/>
              <a:t>Есхарівська</a:t>
            </a:r>
            <a:r>
              <a:rPr lang="uk-UA" sz="4800" b="1" dirty="0" smtClean="0"/>
              <a:t>, Б.Хмельницького, Вокзальна</a:t>
            </a:r>
            <a:endParaRPr lang="ru-RU" sz="4800" b="1" dirty="0" smtClean="0"/>
          </a:p>
          <a:p>
            <a:r>
              <a:rPr lang="uk-UA" sz="4800" b="1" dirty="0" smtClean="0"/>
              <a:t>Вул. Робоча </a:t>
            </a:r>
            <a:endParaRPr lang="ru-RU" sz="4800" b="1" dirty="0" smtClean="0"/>
          </a:p>
          <a:p>
            <a:r>
              <a:rPr lang="uk-UA" sz="4800" b="1" dirty="0" smtClean="0"/>
              <a:t>Вул. Будьонного, пров. Будьонного, </a:t>
            </a:r>
            <a:endParaRPr lang="ru-RU" sz="4800" b="1" dirty="0" smtClean="0"/>
          </a:p>
          <a:p>
            <a:r>
              <a:rPr lang="uk-UA" sz="4800" b="1" dirty="0" smtClean="0"/>
              <a:t>Пл. Матросова</a:t>
            </a:r>
            <a:endParaRPr lang="ru-RU" sz="4800" b="1" dirty="0" smtClean="0"/>
          </a:p>
          <a:p>
            <a:r>
              <a:rPr lang="uk-UA" sz="4800" b="1" dirty="0" smtClean="0"/>
              <a:t>Вул., пров. Чайковського (приватний сектор),</a:t>
            </a:r>
            <a:endParaRPr lang="ru-RU" sz="4800" b="1" dirty="0" smtClean="0"/>
          </a:p>
          <a:p>
            <a:r>
              <a:rPr lang="uk-UA" sz="4800" b="1" dirty="0" smtClean="0"/>
              <a:t>вул. </a:t>
            </a:r>
            <a:r>
              <a:rPr lang="uk-UA" sz="4800" b="1" dirty="0" err="1" smtClean="0"/>
              <a:t>Котовського</a:t>
            </a:r>
            <a:r>
              <a:rPr lang="uk-UA" sz="4800" b="1" dirty="0" smtClean="0"/>
              <a:t> </a:t>
            </a:r>
            <a:endParaRPr lang="ru-RU" sz="4800" b="1" dirty="0" smtClean="0"/>
          </a:p>
          <a:p>
            <a:r>
              <a:rPr lang="uk-UA" sz="4800" b="1" dirty="0" smtClean="0"/>
              <a:t>Вул. Ватутіна, пров. Ватутіна, Привокзальний </a:t>
            </a:r>
            <a:endParaRPr lang="ru-RU" sz="4800" b="1" dirty="0" smtClean="0"/>
          </a:p>
          <a:p>
            <a:r>
              <a:rPr lang="uk-UA" sz="4800" b="1" dirty="0" smtClean="0"/>
              <a:t>Вул. Комсомольська, пров. Комсомольський, </a:t>
            </a:r>
            <a:endParaRPr lang="ru-RU" sz="4800" b="1" dirty="0" smtClean="0"/>
          </a:p>
          <a:p>
            <a:r>
              <a:rPr lang="uk-UA" sz="4800" b="1" dirty="0" smtClean="0"/>
              <a:t>гуртожитки велозаводу  </a:t>
            </a:r>
            <a:r>
              <a:rPr lang="uk-UA" sz="4800" b="1" dirty="0" err="1" smtClean="0"/>
              <a:t>“Поршень”</a:t>
            </a:r>
            <a:endParaRPr lang="ru-RU" sz="4800" b="1" dirty="0" smtClean="0"/>
          </a:p>
          <a:p>
            <a:r>
              <a:rPr lang="uk-UA" sz="4800" b="1" dirty="0" smtClean="0"/>
              <a:t>Вул. Мічуріна, пров. Мічуріна</a:t>
            </a:r>
            <a:endParaRPr lang="ru-RU" sz="4800" b="1" dirty="0" smtClean="0"/>
          </a:p>
          <a:p>
            <a:r>
              <a:rPr lang="uk-UA" sz="4800" b="1" dirty="0" smtClean="0"/>
              <a:t>Вул. Ломоносова,вул. Північна</a:t>
            </a:r>
            <a:endParaRPr lang="ru-RU" sz="4800" b="1" dirty="0" smtClean="0"/>
          </a:p>
          <a:p>
            <a:r>
              <a:rPr lang="uk-UA" sz="4800" b="1" dirty="0" smtClean="0"/>
              <a:t>Вул. Дружби (приватний сектор), вул. </a:t>
            </a:r>
            <a:r>
              <a:rPr lang="uk-UA" sz="4800" b="1" dirty="0" err="1" smtClean="0"/>
              <a:t>Зміївська</a:t>
            </a:r>
            <a:r>
              <a:rPr lang="uk-UA" sz="4800" b="1" dirty="0" smtClean="0"/>
              <a:t>, Східна, Південна, пров. Південний</a:t>
            </a:r>
            <a:endParaRPr lang="ru-RU" sz="4800" b="1" dirty="0" smtClean="0"/>
          </a:p>
          <a:p>
            <a:r>
              <a:rPr lang="uk-UA" sz="4800" b="1" dirty="0" smtClean="0"/>
              <a:t>Вул. Щорса,56 (гуртожиток)</a:t>
            </a:r>
            <a:endParaRPr lang="ru-RU" sz="4800" b="1" dirty="0" smtClean="0"/>
          </a:p>
          <a:p>
            <a:r>
              <a:rPr lang="uk-UA" sz="4800" b="1" dirty="0" smtClean="0"/>
              <a:t>Вул. Будівельників, Молодіжна, Космонавтів, Вишнева, Абрикосова, Виноградна, </a:t>
            </a:r>
            <a:r>
              <a:rPr lang="uk-UA" sz="4800" b="1" dirty="0" err="1" smtClean="0"/>
              <a:t>Сиренєва</a:t>
            </a:r>
            <a:r>
              <a:rPr lang="uk-UA" sz="4800" b="1" dirty="0" smtClean="0"/>
              <a:t>, Західна, Слобожанська, </a:t>
            </a:r>
            <a:r>
              <a:rPr lang="uk-UA" sz="4800" b="1" dirty="0" err="1" smtClean="0"/>
              <a:t>Уютна</a:t>
            </a:r>
            <a:r>
              <a:rPr lang="uk-UA" sz="4800" b="1" dirty="0" smtClean="0"/>
              <a:t>, Дачна, Козацька, Листяна</a:t>
            </a:r>
            <a:endParaRPr lang="ru-RU" sz="4800" b="1" dirty="0" smtClean="0"/>
          </a:p>
          <a:p>
            <a:r>
              <a:rPr lang="uk-UA" sz="4800" b="1" dirty="0" smtClean="0"/>
              <a:t>Пров. Чайковського, 6 (І, ІІ </a:t>
            </a:r>
            <a:r>
              <a:rPr lang="uk-UA" sz="4800" b="1" dirty="0" err="1" smtClean="0"/>
              <a:t>під</a:t>
            </a:r>
            <a:r>
              <a:rPr lang="uk-UA" sz="4800" b="1" dirty="0" err="1" smtClean="0">
                <a:sym typeface="Symbol"/>
              </a:rPr>
              <a:t></a:t>
            </a:r>
            <a:r>
              <a:rPr lang="uk-UA" sz="4800" b="1" dirty="0" err="1" smtClean="0"/>
              <a:t>їзд</a:t>
            </a:r>
            <a:r>
              <a:rPr lang="uk-UA" sz="4800" b="1" dirty="0" smtClean="0"/>
              <a:t>) </a:t>
            </a:r>
            <a:endParaRPr lang="ru-RU" sz="4800" b="1" dirty="0" smtClean="0"/>
          </a:p>
          <a:p>
            <a:r>
              <a:rPr lang="uk-UA" sz="4800" b="1" dirty="0" smtClean="0"/>
              <a:t>Пров. Чайковського, 6 (ІІІ, ІУ </a:t>
            </a:r>
            <a:r>
              <a:rPr lang="uk-UA" sz="4800" b="1" dirty="0" err="1" smtClean="0"/>
              <a:t>під</a:t>
            </a:r>
            <a:r>
              <a:rPr lang="uk-UA" sz="4800" b="1" dirty="0" err="1" smtClean="0">
                <a:sym typeface="Symbol"/>
              </a:rPr>
              <a:t></a:t>
            </a:r>
            <a:r>
              <a:rPr lang="uk-UA" sz="4800" b="1" dirty="0" err="1" smtClean="0"/>
              <a:t>їзд</a:t>
            </a:r>
            <a:r>
              <a:rPr lang="uk-UA" sz="4800" b="1" dirty="0" smtClean="0"/>
              <a:t>)</a:t>
            </a:r>
            <a:endParaRPr lang="ru-RU" sz="4800" b="1" dirty="0" smtClean="0"/>
          </a:p>
          <a:p>
            <a:r>
              <a:rPr lang="uk-UA" sz="4800" b="1" dirty="0" smtClean="0"/>
              <a:t>Пров. Чайковського, 8 (І, ІІ, ІІІ, ІУ </a:t>
            </a:r>
            <a:r>
              <a:rPr lang="uk-UA" sz="4800" b="1" dirty="0" err="1" smtClean="0"/>
              <a:t>під</a:t>
            </a:r>
            <a:r>
              <a:rPr lang="uk-UA" sz="4800" b="1" dirty="0" err="1" smtClean="0">
                <a:sym typeface="Symbol"/>
              </a:rPr>
              <a:t></a:t>
            </a:r>
            <a:r>
              <a:rPr lang="uk-UA" sz="4800" b="1" dirty="0" err="1" smtClean="0"/>
              <a:t>їзд</a:t>
            </a:r>
            <a:r>
              <a:rPr lang="uk-UA" sz="4800" b="1" dirty="0" smtClean="0"/>
              <a:t>)</a:t>
            </a:r>
            <a:endParaRPr lang="ru-RU" sz="4800" b="1" dirty="0" smtClean="0"/>
          </a:p>
          <a:p>
            <a:r>
              <a:rPr lang="uk-UA" sz="4800" b="1" dirty="0" smtClean="0"/>
              <a:t>Вул. Дружби,7Б</a:t>
            </a:r>
            <a:endParaRPr lang="ru-RU" sz="4800" b="1" dirty="0" smtClean="0"/>
          </a:p>
          <a:p>
            <a:r>
              <a:rPr lang="uk-UA" sz="4800" b="1" dirty="0" smtClean="0"/>
              <a:t>Пров. Чайковського, 8 ( ІІІ, ІУ </a:t>
            </a:r>
            <a:r>
              <a:rPr lang="uk-UA" sz="4800" b="1" dirty="0" err="1" smtClean="0"/>
              <a:t>під</a:t>
            </a:r>
            <a:r>
              <a:rPr lang="uk-UA" sz="4800" b="1" dirty="0" err="1" smtClean="0">
                <a:sym typeface="Symbol"/>
              </a:rPr>
              <a:t></a:t>
            </a:r>
            <a:r>
              <a:rPr lang="uk-UA" sz="4800" b="1" dirty="0" err="1" smtClean="0"/>
              <a:t>їзд</a:t>
            </a:r>
            <a:r>
              <a:rPr lang="uk-UA" sz="4800" b="1" dirty="0" smtClean="0"/>
              <a:t>)</a:t>
            </a:r>
            <a:endParaRPr lang="ru-RU" sz="4800" b="1" dirty="0" smtClean="0"/>
          </a:p>
          <a:p>
            <a:r>
              <a:rPr lang="uk-UA" sz="4800" b="1" dirty="0" smtClean="0"/>
              <a:t>Вул. Дружби,7А</a:t>
            </a:r>
            <a:endParaRPr lang="ru-RU" sz="4800" b="1" dirty="0" smtClean="0"/>
          </a:p>
          <a:p>
            <a:r>
              <a:rPr lang="uk-UA" sz="4800" b="1" dirty="0" smtClean="0"/>
              <a:t>Вул. Дружби, 5а</a:t>
            </a:r>
            <a:endParaRPr lang="ru-RU" sz="4800" b="1" dirty="0" smtClean="0"/>
          </a:p>
          <a:p>
            <a:r>
              <a:rPr lang="uk-UA" sz="4800" b="1" dirty="0" smtClean="0"/>
              <a:t>Вул. Дружби, 1б</a:t>
            </a:r>
            <a:endParaRPr lang="ru-RU" sz="4800" b="1" dirty="0" smtClean="0"/>
          </a:p>
          <a:p>
            <a:r>
              <a:rPr lang="uk-UA" sz="4800" b="1" dirty="0" smtClean="0"/>
              <a:t>Вул. Дружби, 1а</a:t>
            </a:r>
            <a:endParaRPr lang="ru-RU" sz="4800" b="1" dirty="0" smtClean="0"/>
          </a:p>
          <a:p>
            <a:r>
              <a:rPr lang="uk-UA" sz="4800" b="1" dirty="0" smtClean="0"/>
              <a:t>Вул..Спортивна, Заводська, Добролюбова, </a:t>
            </a:r>
            <a:r>
              <a:rPr lang="uk-UA" sz="4800" b="1" dirty="0" err="1" smtClean="0"/>
              <a:t>Воровського</a:t>
            </a:r>
            <a:r>
              <a:rPr lang="uk-UA" sz="4800" b="1" dirty="0" smtClean="0"/>
              <a:t>, Соколова.</a:t>
            </a:r>
            <a:endParaRPr lang="ru-RU" sz="4800" b="1" dirty="0" smtClean="0"/>
          </a:p>
          <a:p>
            <a:r>
              <a:rPr lang="uk-UA" sz="4800" b="1" dirty="0" smtClean="0"/>
              <a:t>Пр. Добролюбова, Соколова, Індустріальний.</a:t>
            </a:r>
            <a:endParaRPr lang="ru-RU" sz="4400" b="1" dirty="0" smtClean="0"/>
          </a:p>
          <a:p>
            <a:pPr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191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847</Words>
  <Application>Microsoft Office PowerPoint</Application>
  <PresentationFormat>Экран (4:3)</PresentationFormat>
  <Paragraphs>54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 прийом учнів у  1 клас</vt:lpstr>
      <vt:lpstr>Нормативна база</vt:lpstr>
      <vt:lpstr>Лист МОН України від 14.02.2015 №1/9-71 «Щодо роз’яснення порядку приймання дітей до першого класу»</vt:lpstr>
      <vt:lpstr>Вік майбутніх першокласників</vt:lpstr>
      <vt:lpstr>Лист МОН України від 14.02.2015 №1/9-71 «Щодо роз’яснення порядку приймання дітей до першого класу»</vt:lpstr>
      <vt:lpstr>Лист МОН України від 14.02.2015 №1/9-71 «Щодо роз’яснення порядку приймання дітей до першого класу»</vt:lpstr>
      <vt:lpstr>Захист персональних даних</vt:lpstr>
      <vt:lpstr>Слайд 8</vt:lpstr>
      <vt:lpstr>Території обслуговування Чугуївської загальноосвітньої школи І-ІІІ ступенів №7: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прийом учнів у  1 клас</dc:title>
  <dc:creator>лена</dc:creator>
  <cp:lastModifiedBy>Секрктарь</cp:lastModifiedBy>
  <cp:revision>8</cp:revision>
  <dcterms:created xsi:type="dcterms:W3CDTF">2015-02-23T20:40:14Z</dcterms:created>
  <dcterms:modified xsi:type="dcterms:W3CDTF">2015-03-10T09:51:23Z</dcterms:modified>
</cp:coreProperties>
</file>