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3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536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225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731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58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326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65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904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779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600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439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CB8E4-A3A3-4D87-85EC-604840C3BB3B}" type="datetimeFigureOut">
              <a:rPr lang="ru-RU" smtClean="0"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8B1A4-E496-4953-B536-409CB64EC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75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50336" y="1304544"/>
            <a:ext cx="66080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err="1" smtClean="0">
                <a:latin typeface="Bookman Old Style" panose="02050604050505020204" pitchFamily="18" charset="0"/>
              </a:rPr>
              <a:t>Тренувальні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вправи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.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Числівники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прості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,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складні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 й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складені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.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Роздільне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написання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складених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числівників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 </a:t>
            </a:r>
          </a:p>
          <a:p>
            <a:pPr algn="just"/>
            <a:r>
              <a:rPr lang="ru-RU" sz="2800" b="1" i="1" dirty="0" smtClean="0">
                <a:latin typeface="Bookman Old Style" panose="02050604050505020204" pitchFamily="18" charset="0"/>
              </a:rPr>
              <a:t>(6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клас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.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Українська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800" b="1" i="1" dirty="0" err="1" smtClean="0">
                <a:latin typeface="Bookman Old Style" panose="02050604050505020204" pitchFamily="18" charset="0"/>
              </a:rPr>
              <a:t>мова</a:t>
            </a:r>
            <a:r>
              <a:rPr lang="ru-RU" sz="2800" b="1" i="1" dirty="0" smtClean="0">
                <a:latin typeface="Bookman Old Style" panose="0205060405050502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3155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248" y="182880"/>
            <a:ext cx="62666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2000" i="1" u="sng" dirty="0">
                <a:latin typeface="Bookman Old Style" panose="02050604050505020204" pitchFamily="18" charset="0"/>
              </a:rPr>
              <a:t>Розподіліть числівники за значенням.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а) власне кількісні;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б) дробові;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в) збірні;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г) порядкові.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Третій, сім, восьмеро, три четвертих, п'ятеро, дванадцятий, сто, дві третіх, сімнадцятий, шістдесятий, одна друга, двоє, один, тридцятеро, сорок, сім восьмих.</a:t>
            </a:r>
            <a:endParaRPr lang="ru-RU" sz="2000" dirty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55520" y="3621024"/>
            <a:ext cx="652272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2000" i="1" u="sng" dirty="0">
                <a:latin typeface="Bookman Old Style" panose="02050604050505020204" pitchFamily="18" charset="0"/>
              </a:rPr>
              <a:t>Охарактеризуйте числівники в реченнях за значенням і будовою.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 smtClean="0">
                <a:latin typeface="Bookman Old Style" panose="02050604050505020204" pitchFamily="18" charset="0"/>
              </a:rPr>
              <a:t>Група 1</a:t>
            </a:r>
            <a:r>
              <a:rPr lang="uk-UA" sz="2000" dirty="0">
                <a:latin typeface="Bookman Old Style" panose="02050604050505020204" pitchFamily="18" charset="0"/>
              </a:rPr>
              <a:t>: Десятеро учнів брали участь в обласних олімпіадах.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Група 2: П'ятеро учнів закінчили школу із золотою медаллю.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Група 3: До першої десятки шахістів світу входять і українські спортсмени.</a:t>
            </a:r>
            <a:endParaRPr lang="ru-RU" sz="2000" dirty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25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608" y="1463040"/>
            <a:ext cx="85587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2000" i="1" u="sng" dirty="0">
                <a:latin typeface="Bookman Old Style" panose="02050604050505020204" pitchFamily="18" charset="0"/>
              </a:rPr>
              <a:t>Завдання: записати подані сполучення словами; вказати числівники кількісні та порядкові</a:t>
            </a:r>
            <a:r>
              <a:rPr lang="uk-UA" sz="2000" i="1" u="sng" dirty="0" smtClean="0">
                <a:latin typeface="Bookman Old Style" panose="02050604050505020204" pitchFamily="18" charset="0"/>
              </a:rPr>
              <a:t>.</a:t>
            </a:r>
          </a:p>
          <a:p>
            <a:pPr lvl="0" algn="just"/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100 років, 5-го дня, 45 зошитів, 30-й метр, 6-та година, 14 учнів</a:t>
            </a:r>
            <a:r>
              <a:rPr lang="uk-UA" sz="2000" dirty="0" smtClean="0">
                <a:latin typeface="Bookman Old Style" panose="02050604050505020204" pitchFamily="18" charset="0"/>
              </a:rPr>
              <a:t>.</a:t>
            </a:r>
          </a:p>
          <a:p>
            <a:pPr algn="just"/>
            <a:endParaRPr lang="uk-UA" sz="2000" dirty="0">
              <a:latin typeface="Bookman Old Style" panose="02050604050505020204" pitchFamily="18" charset="0"/>
            </a:endParaRPr>
          </a:p>
          <a:p>
            <a:pPr algn="just"/>
            <a:endParaRPr lang="ru-RU" sz="2000" dirty="0">
              <a:latin typeface="Bookman Old Style" panose="020506040505050202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2000" u="sng" dirty="0">
                <a:latin typeface="Bookman Old Style" panose="02050604050505020204" pitchFamily="18" charset="0"/>
              </a:rPr>
              <a:t>Розгадування ребусів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Розгадайте ребуси</a:t>
            </a:r>
            <a:r>
              <a:rPr lang="uk-UA" sz="2000" dirty="0" smtClean="0">
                <a:latin typeface="Bookman Old Style" panose="02050604050505020204" pitchFamily="18" charset="0"/>
              </a:rPr>
              <a:t>.</a:t>
            </a:r>
          </a:p>
          <a:p>
            <a:pPr algn="just"/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П І 2 Л		100 ЯНКА		МІ 100			Г 1 А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СМОР 1 А		ВІЗ НА		ПІД З МАТИ		АКЗСА</a:t>
            </a:r>
            <a:endParaRPr lang="ru-RU" sz="2000" dirty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04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0064" y="402336"/>
            <a:ext cx="65471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2000" i="1" u="sng" dirty="0">
                <a:latin typeface="Bookman Old Style" panose="02050604050505020204" pitchFamily="18" charset="0"/>
              </a:rPr>
              <a:t>Завдання: в записаних </a:t>
            </a:r>
            <a:r>
              <a:rPr lang="uk-UA" sz="2000" i="1" u="sng" dirty="0" smtClean="0">
                <a:latin typeface="Bookman Old Style" panose="02050604050505020204" pitchFamily="18" charset="0"/>
              </a:rPr>
              <a:t>реченнях </a:t>
            </a:r>
            <a:r>
              <a:rPr lang="uk-UA" sz="2000" i="1" u="sng" dirty="0">
                <a:latin typeface="Bookman Old Style" panose="02050604050505020204" pitchFamily="18" charset="0"/>
              </a:rPr>
              <a:t>визначити, якими членами речення виступають числівники.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Двічі по вісім — шістнадцять. Краще десятьом дати, як в одного просити. (Нар. </a:t>
            </a:r>
            <a:r>
              <a:rPr lang="uk-UA" sz="2000" dirty="0" err="1">
                <a:latin typeface="Bookman Old Style" panose="02050604050505020204" pitchFamily="18" charset="0"/>
              </a:rPr>
              <a:t>тв</a:t>
            </a:r>
            <a:r>
              <a:rPr lang="uk-UA" sz="2000" dirty="0">
                <a:latin typeface="Bookman Old Style" panose="02050604050505020204" pitchFamily="18" charset="0"/>
              </a:rPr>
              <a:t>.) За двадцять кроків од хати росла груша. (І. Нечуй-Левицький) Переможцями стали учні шостого класу.</a:t>
            </a:r>
            <a:endParaRPr lang="ru-RU" sz="2000" dirty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23872" y="3233880"/>
            <a:ext cx="688848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uk-UA" sz="2000" i="1" u="sng" dirty="0">
                <a:latin typeface="Bookman Old Style" panose="02050604050505020204" pitchFamily="18" charset="0"/>
              </a:rPr>
              <a:t>Завдання: поставити питання до поданих слів, щоб відрізнити числівники від інших частин мови. Визначити, до яких частин мови належать ці слова </a:t>
            </a:r>
            <a:r>
              <a:rPr lang="uk-UA" sz="2000" i="1" u="sng" dirty="0" smtClean="0">
                <a:latin typeface="Bookman Old Style" panose="02050604050505020204" pitchFamily="18" charset="0"/>
              </a:rPr>
              <a:t>(письмово).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П’ять, п’ятірка, п’ятеро, одна п’ята, уп’яте, сто, сотня, сотий, усоте, одна сота, подвійний, по-друге, другий, подвоїти, двійка, два, двоє.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430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00" y="414528"/>
            <a:ext cx="590092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uk-UA" sz="2000" i="1" u="sng" dirty="0" smtClean="0">
                <a:latin typeface="Bookman Old Style" panose="02050604050505020204" pitchFamily="18" charset="0"/>
              </a:rPr>
              <a:t> Утворити </a:t>
            </a:r>
            <a:r>
              <a:rPr lang="uk-UA" sz="2000" i="1" u="sng" dirty="0">
                <a:latin typeface="Bookman Old Style" panose="02050604050505020204" pitchFamily="18" charset="0"/>
              </a:rPr>
              <a:t>від кількісних числівників порядкові. </a:t>
            </a:r>
            <a:r>
              <a:rPr lang="uk-UA" sz="2000" i="1" u="sng" dirty="0" smtClean="0">
                <a:latin typeface="Bookman Old Style" panose="02050604050505020204" pitchFamily="18" charset="0"/>
              </a:rPr>
              <a:t>Записати 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Дев’ять – дев’ятий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Один –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три –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сорок –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сто –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вісім –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чотирнадцять –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двадцять –</a:t>
            </a:r>
            <a:endParaRPr lang="ru-RU" sz="2000" dirty="0">
              <a:latin typeface="Bookman Old Style" panose="02050604050505020204" pitchFamily="18" charset="0"/>
            </a:endParaRPr>
          </a:p>
          <a:p>
            <a:pPr algn="just"/>
            <a:r>
              <a:rPr lang="uk-UA" sz="2000" dirty="0">
                <a:latin typeface="Bookman Old Style" panose="02050604050505020204" pitchFamily="18" charset="0"/>
              </a:rPr>
              <a:t>тридцять один –</a:t>
            </a:r>
            <a:endParaRPr lang="ru-RU" sz="2000" dirty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77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307</Words>
  <Application>Microsoft Office PowerPoint</Application>
  <PresentationFormat>Широкоэкранный</PresentationFormat>
  <Paragraphs>36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Bookman Old Style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 Приступа</dc:creator>
  <cp:lastModifiedBy>Наталия Приступа</cp:lastModifiedBy>
  <cp:revision>4</cp:revision>
  <dcterms:created xsi:type="dcterms:W3CDTF">2020-03-23T13:43:15Z</dcterms:created>
  <dcterms:modified xsi:type="dcterms:W3CDTF">2020-03-23T15:13:50Z</dcterms:modified>
</cp:coreProperties>
</file>