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x-msvide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56" r:id="rId4"/>
    <p:sldId id="265" r:id="rId5"/>
    <p:sldId id="269" r:id="rId6"/>
    <p:sldId id="261" r:id="rId7"/>
    <p:sldId id="262" r:id="rId8"/>
    <p:sldId id="263" r:id="rId9"/>
    <p:sldId id="264" r:id="rId10"/>
    <p:sldId id="266" r:id="rId11"/>
    <p:sldId id="270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35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9959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7618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2007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403930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5907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0219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796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712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879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51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753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155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7491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68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96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34B91-ECB5-46C3-90BA-CF78049A2790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DEB8E9-C7B2-490A-A189-6577251F0F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177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327" y="200722"/>
            <a:ext cx="10415239" cy="1092819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 кожному рядку знайдіть поняття з фізики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59005"/>
            <a:ext cx="9871720" cy="5776332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1"/>
                </a:solidFill>
              </a:rPr>
              <a:t>1</a:t>
            </a:r>
            <a:r>
              <a:rPr lang="uk-UA" sz="4000" b="1" dirty="0" smtClean="0">
                <a:solidFill>
                  <a:schemeClr val="accent1"/>
                </a:solidFill>
              </a:rPr>
              <a:t>. Авокадо, амперметр, алгебра.</a:t>
            </a:r>
          </a:p>
          <a:p>
            <a:r>
              <a:rPr lang="uk-UA" sz="4000" b="1" dirty="0" smtClean="0">
                <a:solidFill>
                  <a:srgbClr val="0070C0"/>
                </a:solidFill>
              </a:rPr>
              <a:t>2. </a:t>
            </a:r>
            <a:r>
              <a:rPr lang="uk-UA" sz="4000" b="1" dirty="0">
                <a:solidFill>
                  <a:srgbClr val="0070C0"/>
                </a:solidFill>
              </a:rPr>
              <a:t>Рак, рулон, рух</a:t>
            </a:r>
            <a:r>
              <a:rPr lang="uk-UA" sz="40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uk-UA" sz="4000" b="1" dirty="0" smtClean="0">
                <a:solidFill>
                  <a:srgbClr val="00B0F0"/>
                </a:solidFill>
              </a:rPr>
              <a:t>3. </a:t>
            </a:r>
            <a:r>
              <a:rPr lang="uk-UA" sz="4000" b="1" dirty="0">
                <a:solidFill>
                  <a:srgbClr val="00B0F0"/>
                </a:solidFill>
              </a:rPr>
              <a:t>Хаотичний, характер, хаос</a:t>
            </a:r>
            <a:r>
              <a:rPr lang="uk-UA" sz="4000" b="1" dirty="0" smtClean="0">
                <a:solidFill>
                  <a:srgbClr val="00B0F0"/>
                </a:solidFill>
              </a:rPr>
              <a:t>.</a:t>
            </a:r>
          </a:p>
          <a:p>
            <a:r>
              <a:rPr lang="uk-UA" sz="4000" b="1" dirty="0">
                <a:solidFill>
                  <a:srgbClr val="7030A0"/>
                </a:solidFill>
              </a:rPr>
              <a:t>4</a:t>
            </a:r>
            <a:r>
              <a:rPr lang="uk-UA" sz="4000" b="1" dirty="0" smtClean="0">
                <a:solidFill>
                  <a:srgbClr val="7030A0"/>
                </a:solidFill>
              </a:rPr>
              <a:t>. Іриска, інерція, імітація.</a:t>
            </a:r>
          </a:p>
          <a:p>
            <a:r>
              <a:rPr lang="ru-RU" sz="4000" b="1" dirty="0" smtClean="0">
                <a:solidFill>
                  <a:schemeClr val="accent2"/>
                </a:solidFill>
              </a:rPr>
              <a:t>5. </a:t>
            </a:r>
            <a:r>
              <a:rPr lang="ru-RU" sz="4000" b="1" dirty="0">
                <a:solidFill>
                  <a:schemeClr val="accent2"/>
                </a:solidFill>
              </a:rPr>
              <a:t>Мед, </a:t>
            </a:r>
            <a:r>
              <a:rPr lang="ru-RU" sz="4000" b="1" dirty="0" err="1">
                <a:solidFill>
                  <a:schemeClr val="accent2"/>
                </a:solidFill>
              </a:rPr>
              <a:t>маса</a:t>
            </a:r>
            <a:r>
              <a:rPr lang="ru-RU" sz="4000" b="1" dirty="0">
                <a:solidFill>
                  <a:schemeClr val="accent2"/>
                </a:solidFill>
              </a:rPr>
              <a:t>, масло </a:t>
            </a:r>
            <a:r>
              <a:rPr lang="ru-RU" sz="4000" b="1" dirty="0" err="1">
                <a:solidFill>
                  <a:schemeClr val="accent2"/>
                </a:solidFill>
              </a:rPr>
              <a:t>вершкове</a:t>
            </a:r>
            <a:r>
              <a:rPr lang="ru-RU" sz="4000" b="1" dirty="0" smtClean="0">
                <a:solidFill>
                  <a:schemeClr val="accent2"/>
                </a:solidFill>
              </a:rPr>
              <a:t>.</a:t>
            </a:r>
            <a:endParaRPr lang="uk-UA" sz="4000" b="1" dirty="0" smtClean="0">
              <a:solidFill>
                <a:schemeClr val="accent2"/>
              </a:solidFill>
            </a:endParaRPr>
          </a:p>
          <a:p>
            <a:r>
              <a:rPr lang="uk-UA" sz="4000" b="1" dirty="0">
                <a:solidFill>
                  <a:schemeClr val="accent3"/>
                </a:solidFill>
              </a:rPr>
              <a:t>6</a:t>
            </a:r>
            <a:r>
              <a:rPr lang="uk-UA" sz="4000" b="1" dirty="0" smtClean="0">
                <a:solidFill>
                  <a:schemeClr val="accent3"/>
                </a:solidFill>
              </a:rPr>
              <a:t>. Енергія, Ельбрус, </a:t>
            </a:r>
            <a:r>
              <a:rPr lang="uk-UA" sz="4000" b="1" dirty="0" smtClean="0">
                <a:solidFill>
                  <a:schemeClr val="accent3"/>
                </a:solidFill>
              </a:rPr>
              <a:t> ешелон</a:t>
            </a:r>
            <a:r>
              <a:rPr lang="uk-UA" sz="4000" b="1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uk-UA" sz="4000" b="1" dirty="0">
                <a:solidFill>
                  <a:schemeClr val="accent4"/>
                </a:solidFill>
              </a:rPr>
              <a:t>7</a:t>
            </a:r>
            <a:r>
              <a:rPr lang="uk-UA" sz="4000" b="1" dirty="0" smtClean="0">
                <a:solidFill>
                  <a:schemeClr val="accent4"/>
                </a:solidFill>
              </a:rPr>
              <a:t>. Доповідь, дорога, </a:t>
            </a:r>
            <a:r>
              <a:rPr lang="uk-UA" sz="4000" b="1" dirty="0" smtClean="0">
                <a:solidFill>
                  <a:schemeClr val="accent4"/>
                </a:solidFill>
              </a:rPr>
              <a:t> двигун</a:t>
            </a:r>
            <a:r>
              <a:rPr lang="uk-UA" sz="4000" b="1" dirty="0" smtClean="0">
                <a:solidFill>
                  <a:schemeClr val="accent4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6722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1874"/>
            <a:ext cx="8076373" cy="858644"/>
          </a:xfrm>
        </p:spPr>
        <p:txBody>
          <a:bodyPr/>
          <a:lstStyle/>
          <a:p>
            <a:r>
              <a:rPr lang="uk-UA" dirty="0" smtClean="0"/>
              <a:t>Фізичне лото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0901304"/>
              </p:ext>
            </p:extLst>
          </p:nvPr>
        </p:nvGraphicFramePr>
        <p:xfrm>
          <a:off x="167269" y="802887"/>
          <a:ext cx="11931806" cy="6483295"/>
        </p:xfrm>
        <a:graphic>
          <a:graphicData uri="http://schemas.openxmlformats.org/drawingml/2006/table">
            <a:tbl>
              <a:tblPr firstRow="1" firstCol="1" bandRow="1"/>
              <a:tblGrid>
                <a:gridCol w="4096509">
                  <a:extLst>
                    <a:ext uri="{9D8B030D-6E8A-4147-A177-3AD203B41FA5}">
                      <a16:colId xmlns:a16="http://schemas.microsoft.com/office/drawing/2014/main" xmlns="" val="4237580677"/>
                    </a:ext>
                  </a:extLst>
                </a:gridCol>
                <a:gridCol w="3738787">
                  <a:extLst>
                    <a:ext uri="{9D8B030D-6E8A-4147-A177-3AD203B41FA5}">
                      <a16:colId xmlns:a16="http://schemas.microsoft.com/office/drawing/2014/main" xmlns="" val="3835922129"/>
                    </a:ext>
                  </a:extLst>
                </a:gridCol>
                <a:gridCol w="4096510">
                  <a:extLst>
                    <a:ext uri="{9D8B030D-6E8A-4147-A177-3AD203B41FA5}">
                      <a16:colId xmlns:a16="http://schemas.microsoft.com/office/drawing/2014/main" xmlns="" val="1406373109"/>
                    </a:ext>
                  </a:extLst>
                </a:gridCol>
              </a:tblGrid>
              <a:tr h="126291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 чим асоціюють </a:t>
                      </a:r>
                      <a:r>
                        <a:rPr lang="uk-UA" sz="2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людину, </a:t>
                      </a: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яка погано  </a:t>
                      </a:r>
                      <a:r>
                        <a:rPr lang="uk-UA" sz="2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плаває</a:t>
                      </a:r>
                      <a:r>
                        <a:rPr lang="ru-RU" sz="2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800" b="1" dirty="0" smtClean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2.Найпоширеніша </a:t>
                      </a:r>
                      <a:r>
                        <a:rPr lang="uk-UA" sz="2800" b="1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природі рідина</a:t>
                      </a:r>
                      <a:endParaRPr lang="ru-RU" sz="28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800" b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Їх </a:t>
                      </a:r>
                      <a:r>
                        <a:rPr lang="uk-UA" sz="2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називають </a:t>
                      </a:r>
                      <a:r>
                        <a:rPr lang="uk-UA" sz="2800" b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водними</a:t>
                      </a:r>
                      <a:r>
                        <a:rPr lang="ru-RU" sz="2800" b="1" baseline="0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uk-UA" sz="2800" b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консервами</a:t>
                      </a:r>
                      <a:r>
                        <a:rPr lang="uk-UA" sz="2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uk-UA" sz="2800" b="1" dirty="0" smtClean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Хто </a:t>
                      </a:r>
                      <a:r>
                        <a:rPr lang="uk-UA" sz="2800" b="1" dirty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вони?</a:t>
                      </a:r>
                      <a:endParaRPr lang="ru-RU" sz="2800" b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0467390"/>
                  </a:ext>
                </a:extLst>
              </a:tr>
              <a:tr h="12629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2800" b="1" dirty="0" err="1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Що</a:t>
                      </a:r>
                      <a:r>
                        <a:rPr lang="ru-RU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err="1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означає</a:t>
                      </a:r>
                      <a:r>
                        <a:rPr lang="ru-RU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2800" b="1" dirty="0" err="1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перекладі</a:t>
                      </a:r>
                      <a:r>
                        <a:rPr lang="ru-RU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2800" b="1" dirty="0" err="1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грецької</a:t>
                      </a:r>
                      <a:r>
                        <a:rPr lang="ru-RU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« Еврика» </a:t>
                      </a:r>
                      <a:r>
                        <a:rPr lang="uk-UA" sz="2800" b="1" dirty="0" smtClean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800" b="1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Лід у воді потоне чи ні?</a:t>
                      </a:r>
                      <a:endParaRPr lang="ru-RU" sz="2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uk-UA" sz="2800" b="1" baseline="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8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2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воді купалася, сухою зосталася. </a:t>
                      </a:r>
                      <a:endParaRPr lang="ru-RU" sz="2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Хто це?</a:t>
                      </a:r>
                      <a:endParaRPr lang="ru-RU" sz="28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10286376"/>
                  </a:ext>
                </a:extLst>
              </a:tr>
              <a:tr h="258752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1589242"/>
                  </a:ext>
                </a:extLst>
              </a:tr>
              <a:tr h="713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Айсберги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Вода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Сокира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10969112"/>
                  </a:ext>
                </a:extLst>
              </a:tr>
              <a:tr h="713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Качка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Ні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Знайшов!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663383"/>
                  </a:ext>
                </a:extLst>
              </a:tr>
              <a:tr h="713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Медузи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Молоко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Молоток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43121928"/>
                  </a:ext>
                </a:extLst>
              </a:tr>
              <a:tr h="713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Жаба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Так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Допоможіть!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2214753"/>
                  </a:ext>
                </a:extLst>
              </a:tr>
              <a:tr h="338781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201" marR="21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8644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6700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5534"/>
            <a:ext cx="12192000" cy="6762466"/>
          </a:xfrm>
        </p:spPr>
      </p:pic>
    </p:spTree>
    <p:extLst>
      <p:ext uri="{BB962C8B-B14F-4D97-AF65-F5344CB8AC3E}">
        <p14:creationId xmlns:p14="http://schemas.microsoft.com/office/powerpoint/2010/main" xmlns="" val="28736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Домашня робота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Підручник § 27 прочитати</a:t>
            </a:r>
          </a:p>
          <a:p>
            <a:r>
              <a:rPr lang="uk-UA" sz="3600" dirty="0" smtClean="0"/>
              <a:t>Вправа 27 ( 3, 4) письмово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3266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31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5707" y="614149"/>
            <a:ext cx="8080806" cy="3436687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</a:rPr>
              <a:t/>
            </a:r>
            <a:br>
              <a:rPr lang="uk-UA" dirty="0">
                <a:solidFill>
                  <a:srgbClr val="FF0000"/>
                </a:solidFill>
              </a:rPr>
            </a:br>
            <a:r>
              <a:rPr lang="uk-UA" b="1" dirty="0">
                <a:solidFill>
                  <a:srgbClr val="FF0000"/>
                </a:solidFill>
              </a:rPr>
              <a:t>Умови плавання тіл.</a:t>
            </a:r>
            <a:br>
              <a:rPr lang="uk-UA" b="1" dirty="0">
                <a:solidFill>
                  <a:srgbClr val="FF0000"/>
                </a:solidFill>
              </a:rPr>
            </a:br>
            <a:r>
              <a:rPr lang="uk-UA" b="1" dirty="0" err="1" smtClean="0">
                <a:solidFill>
                  <a:srgbClr val="FF0000"/>
                </a:solidFill>
              </a:rPr>
              <a:t>Виштовхувальна</a:t>
            </a:r>
            <a:r>
              <a:rPr lang="uk-UA" b="1" dirty="0" smtClean="0">
                <a:solidFill>
                  <a:srgbClr val="FF0000"/>
                </a:solidFill>
              </a:rPr>
              <a:t> сила. Закон Архімеда. </a:t>
            </a:r>
            <a:br>
              <a:rPr lang="uk-UA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959" y="3493827"/>
            <a:ext cx="4232327" cy="32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24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lh4.googleusercontent.com/CUhP3yr3OeydnhGD2F-jm2w-ce_-yTzBbm_Fd9dqmiTn7bNWIJN6sznwFFhRk9BTQ0dqT-Vhl15xcuHReqgo7-8e5GP3LFZ5huVEp_bcE2EUm9q60W18=w57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10" y="78060"/>
            <a:ext cx="11942956" cy="665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03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 уроку Архимедова Сила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xmlns="" val="373720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016" y="0"/>
            <a:ext cx="11622024" cy="676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570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67" y="609600"/>
            <a:ext cx="10549054" cy="13208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«Знайди пару» </a:t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( яке тіло в якій рідині потоне)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297151"/>
            <a:ext cx="8596668" cy="3744212"/>
          </a:xfrm>
        </p:spPr>
        <p:txBody>
          <a:bodyPr>
            <a:normAutofit/>
          </a:bodyPr>
          <a:lstStyle/>
          <a:p>
            <a:r>
              <a:rPr lang="uk-UA" sz="4000" dirty="0" smtClean="0"/>
              <a:t>1. Вода 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А) Золото</a:t>
            </a:r>
          </a:p>
          <a:p>
            <a:r>
              <a:rPr lang="uk-UA" sz="4000" dirty="0" smtClean="0"/>
              <a:t>2. Ртуть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Б) Лід</a:t>
            </a:r>
          </a:p>
          <a:p>
            <a:r>
              <a:rPr lang="uk-UA" sz="4000" dirty="0" smtClean="0"/>
              <a:t>3. Спирт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В) Цегла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91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67" y="609600"/>
            <a:ext cx="10549054" cy="13208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«Знайди пару» </a:t>
            </a:r>
            <a:br>
              <a:rPr lang="uk-UA" sz="4000" dirty="0" smtClean="0">
                <a:solidFill>
                  <a:srgbClr val="FF0000"/>
                </a:solidFill>
              </a:rPr>
            </a:br>
            <a:r>
              <a:rPr lang="uk-UA" sz="4000" dirty="0" smtClean="0">
                <a:solidFill>
                  <a:srgbClr val="FF0000"/>
                </a:solidFill>
              </a:rPr>
              <a:t>( яке тіло в якій рідині плаватиме)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297151"/>
            <a:ext cx="10139349" cy="3744212"/>
          </a:xfrm>
        </p:spPr>
        <p:txBody>
          <a:bodyPr>
            <a:normAutofit/>
          </a:bodyPr>
          <a:lstStyle/>
          <a:p>
            <a:r>
              <a:rPr lang="uk-UA" sz="4000" dirty="0" smtClean="0"/>
              <a:t>1. Вода морська               </a:t>
            </a:r>
            <a:r>
              <a:rPr lang="uk-UA" sz="4000" dirty="0" smtClean="0">
                <a:solidFill>
                  <a:srgbClr val="0070C0"/>
                </a:solidFill>
              </a:rPr>
              <a:t>А) Сосна суха</a:t>
            </a:r>
          </a:p>
          <a:p>
            <a:r>
              <a:rPr lang="uk-UA" sz="4000" dirty="0" smtClean="0"/>
              <a:t>2. Бензин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Б) Парафін</a:t>
            </a:r>
          </a:p>
          <a:p>
            <a:r>
              <a:rPr lang="uk-UA" sz="4000" dirty="0" smtClean="0"/>
              <a:t>3. Сірчана кислота           </a:t>
            </a:r>
            <a:r>
              <a:rPr lang="uk-UA" sz="4000" dirty="0" smtClean="0">
                <a:solidFill>
                  <a:srgbClr val="0070C0"/>
                </a:solidFill>
              </a:rPr>
              <a:t>В) Лід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1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22" y="609600"/>
            <a:ext cx="11084311" cy="13208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«Розмістить різні рідини в одній посудині»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sz="4400" dirty="0" smtClean="0"/>
              <a:t>Бензин</a:t>
            </a:r>
          </a:p>
          <a:p>
            <a:r>
              <a:rPr lang="uk-UA" sz="4400" dirty="0" smtClean="0"/>
              <a:t>Вода</a:t>
            </a:r>
          </a:p>
          <a:p>
            <a:r>
              <a:rPr lang="uk-UA" sz="4400" dirty="0" smtClean="0"/>
              <a:t>Олія</a:t>
            </a:r>
          </a:p>
          <a:p>
            <a:r>
              <a:rPr lang="uk-UA" sz="4400" dirty="0" smtClean="0"/>
              <a:t>Ртуть</a:t>
            </a:r>
          </a:p>
          <a:p>
            <a:r>
              <a:rPr lang="uk-UA" sz="4400" dirty="0" smtClean="0"/>
              <a:t>Спирт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35619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205</TotalTime>
  <Words>212</Words>
  <Application>Microsoft Office PowerPoint</Application>
  <PresentationFormat>Произвольный</PresentationFormat>
  <Paragraphs>52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В кожному рядку знайдіть поняття з фізики</vt:lpstr>
      <vt:lpstr>Слайд 2</vt:lpstr>
      <vt:lpstr> Умови плавання тіл. Виштовхувальна сила. Закон Архімеда.  </vt:lpstr>
      <vt:lpstr>Слайд 4</vt:lpstr>
      <vt:lpstr>Слайд 5</vt:lpstr>
      <vt:lpstr>Слайд 6</vt:lpstr>
      <vt:lpstr>«Знайди пару»  ( яке тіло в якій рідині потоне)</vt:lpstr>
      <vt:lpstr>«Знайди пару»  ( яке тіло в якій рідині плаватиме)</vt:lpstr>
      <vt:lpstr>«Розмістить різні рідини в одній посудині»</vt:lpstr>
      <vt:lpstr>Фізичне лото</vt:lpstr>
      <vt:lpstr>Слайд 11</vt:lpstr>
      <vt:lpstr>Домашня робота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Виштовхувальна сила. Закон Архімеда.  Умови плавання тіл.</dc:title>
  <dc:creator>Сергей</dc:creator>
  <cp:lastModifiedBy>Любой</cp:lastModifiedBy>
  <cp:revision>18</cp:revision>
  <dcterms:created xsi:type="dcterms:W3CDTF">2019-03-10T13:02:16Z</dcterms:created>
  <dcterms:modified xsi:type="dcterms:W3CDTF">2020-03-19T10:03:56Z</dcterms:modified>
</cp:coreProperties>
</file>