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57" r:id="rId5"/>
    <p:sldId id="260" r:id="rId6"/>
    <p:sldId id="261" r:id="rId7"/>
  </p:sldIdLst>
  <p:sldSz cx="9144000" cy="6858000" type="screen4x3"/>
  <p:notesSz cx="6858000" cy="9144000"/>
  <p:custDataLst>
    <p:tags r:id="rId8"/>
  </p:custDataLst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-132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8D7C-9661-44C7-9690-DECA09D294D8}" type="datetimeFigureOut">
              <a:rPr lang="uk-UA" smtClean="0"/>
              <a:pPr/>
              <a:t>05.11.2016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4DC4F0E5-0401-46BA-8F3B-D3AB87F885E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4280799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8D7C-9661-44C7-9690-DECA09D294D8}" type="datetimeFigureOut">
              <a:rPr lang="uk-UA" smtClean="0"/>
              <a:pPr/>
              <a:t>05.11.2016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4DC4F0E5-0401-46BA-8F3B-D3AB87F885E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998313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8D7C-9661-44C7-9690-DECA09D294D8}" type="datetimeFigureOut">
              <a:rPr lang="uk-UA" smtClean="0"/>
              <a:pPr/>
              <a:t>05.11.2016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4DC4F0E5-0401-46BA-8F3B-D3AB87F885EA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1994792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8D7C-9661-44C7-9690-DECA09D294D8}" type="datetimeFigureOut">
              <a:rPr lang="uk-UA" smtClean="0"/>
              <a:pPr/>
              <a:t>05.11.2016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4DC4F0E5-0401-46BA-8F3B-D3AB87F885E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5450687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8D7C-9661-44C7-9690-DECA09D294D8}" type="datetimeFigureOut">
              <a:rPr lang="uk-UA" smtClean="0"/>
              <a:pPr/>
              <a:t>05.11.2016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4DC4F0E5-0401-46BA-8F3B-D3AB87F885EA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2322026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8D7C-9661-44C7-9690-DECA09D294D8}" type="datetimeFigureOut">
              <a:rPr lang="uk-UA" smtClean="0"/>
              <a:pPr/>
              <a:t>05.11.2016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4DC4F0E5-0401-46BA-8F3B-D3AB87F885E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555513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8D7C-9661-44C7-9690-DECA09D294D8}" type="datetimeFigureOut">
              <a:rPr lang="uk-UA" smtClean="0"/>
              <a:pPr/>
              <a:t>05.11.2016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4F0E5-0401-46BA-8F3B-D3AB87F885E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3409370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8D7C-9661-44C7-9690-DECA09D294D8}" type="datetimeFigureOut">
              <a:rPr lang="uk-UA" smtClean="0"/>
              <a:pPr/>
              <a:t>05.11.2016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4F0E5-0401-46BA-8F3B-D3AB87F885E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846217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8D7C-9661-44C7-9690-DECA09D294D8}" type="datetimeFigureOut">
              <a:rPr lang="uk-UA" smtClean="0"/>
              <a:pPr/>
              <a:t>05.11.2016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4F0E5-0401-46BA-8F3B-D3AB87F885E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92150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8D7C-9661-44C7-9690-DECA09D294D8}" type="datetimeFigureOut">
              <a:rPr lang="uk-UA" smtClean="0"/>
              <a:pPr/>
              <a:t>05.11.2016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4DC4F0E5-0401-46BA-8F3B-D3AB87F885E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777622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8D7C-9661-44C7-9690-DECA09D294D8}" type="datetimeFigureOut">
              <a:rPr lang="uk-UA" smtClean="0"/>
              <a:pPr/>
              <a:t>05.11.2016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4DC4F0E5-0401-46BA-8F3B-D3AB87F885E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949564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8D7C-9661-44C7-9690-DECA09D294D8}" type="datetimeFigureOut">
              <a:rPr lang="uk-UA" smtClean="0"/>
              <a:pPr/>
              <a:t>05.11.2016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4DC4F0E5-0401-46BA-8F3B-D3AB87F885E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091341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8D7C-9661-44C7-9690-DECA09D294D8}" type="datetimeFigureOut">
              <a:rPr lang="uk-UA" smtClean="0"/>
              <a:pPr/>
              <a:t>05.11.2016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4F0E5-0401-46BA-8F3B-D3AB87F885E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572417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8D7C-9661-44C7-9690-DECA09D294D8}" type="datetimeFigureOut">
              <a:rPr lang="uk-UA" smtClean="0"/>
              <a:pPr/>
              <a:t>05.11.2016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4F0E5-0401-46BA-8F3B-D3AB87F885E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459752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8D7C-9661-44C7-9690-DECA09D294D8}" type="datetimeFigureOut">
              <a:rPr lang="uk-UA" smtClean="0"/>
              <a:pPr/>
              <a:t>05.11.2016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4F0E5-0401-46BA-8F3B-D3AB87F885E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817993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8D7C-9661-44C7-9690-DECA09D294D8}" type="datetimeFigureOut">
              <a:rPr lang="uk-UA" smtClean="0"/>
              <a:pPr/>
              <a:t>05.11.2016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4DC4F0E5-0401-46BA-8F3B-D3AB87F885E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523744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749"/>
            <a:ext cx="1952272" cy="6852504"/>
            <a:chOff x="6627813" y="196102"/>
            <a:chExt cx="1952625" cy="5677649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6102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C8D7C-9661-44C7-9690-DECA09D294D8}" type="datetimeFigureOut">
              <a:rPr lang="uk-UA" smtClean="0"/>
              <a:pPr/>
              <a:t>05.11.2016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DC4F0E5-0401-46BA-8F3B-D3AB87F885E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599932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94808" y="0"/>
            <a:ext cx="10333616" cy="504182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8470" y="3603329"/>
            <a:ext cx="5245733" cy="3094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5679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126580"/>
            <a:ext cx="9143999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sz="3200" b="0" i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Серед поданих слів вибери спільнокореневі. Яке слово «зайве»?</a:t>
            </a:r>
            <a:endParaRPr lang="uk-UA" sz="3200" b="0" i="0" dirty="0" smtClean="0"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" y="1428397"/>
            <a:ext cx="9143999" cy="2585323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lvl="0"/>
            <a:r>
              <a:rPr lang="uk-UA" sz="5400" b="1" i="1" dirty="0">
                <a:solidFill>
                  <a:schemeClr val="bg1"/>
                </a:solidFill>
                <a:latin typeface="arial" panose="020B0604020202020204" pitchFamily="34" charset="0"/>
              </a:rPr>
              <a:t>Ніч вночі, нічний, ночівля</a:t>
            </a:r>
            <a:r>
              <a:rPr lang="uk-UA" sz="5400" b="1" i="1" dirty="0" smtClean="0">
                <a:solidFill>
                  <a:schemeClr val="bg1"/>
                </a:solidFill>
                <a:latin typeface="arial" panose="020B0604020202020204" pitchFamily="34" charset="0"/>
              </a:rPr>
              <a:t>, ночви</a:t>
            </a:r>
            <a:r>
              <a:rPr lang="uk-UA" sz="5400" b="1" i="1" dirty="0">
                <a:solidFill>
                  <a:schemeClr val="bg1"/>
                </a:solidFill>
                <a:latin typeface="arial" panose="020B0604020202020204" pitchFamily="34" charset="0"/>
              </a:rPr>
              <a:t>, </a:t>
            </a:r>
            <a:r>
              <a:rPr lang="uk-UA" sz="5400" b="1" i="1" dirty="0" smtClean="0">
                <a:solidFill>
                  <a:schemeClr val="bg1"/>
                </a:solidFill>
                <a:latin typeface="arial" panose="020B0604020202020204" pitchFamily="34" charset="0"/>
              </a:rPr>
              <a:t>заночувати</a:t>
            </a:r>
            <a:r>
              <a:rPr lang="uk-UA" sz="5400" b="1" i="1" dirty="0">
                <a:solidFill>
                  <a:schemeClr val="bg1"/>
                </a:solidFill>
                <a:latin typeface="arial" panose="020B0604020202020204" pitchFamily="34" charset="0"/>
              </a:rPr>
              <a:t>, ніченька.</a:t>
            </a:r>
            <a:endParaRPr lang="uk-UA" sz="54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166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126580"/>
            <a:ext cx="9143999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0" i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Прочитай </a:t>
            </a:r>
            <a:r>
              <a:rPr lang="ru-RU" sz="2000" b="0" i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подані</a:t>
            </a:r>
            <a:r>
              <a:rPr lang="ru-RU" sz="2000" b="0" i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слова, </a:t>
            </a:r>
            <a:r>
              <a:rPr lang="ru-RU" sz="2000" b="0" i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поділи</a:t>
            </a:r>
            <a:r>
              <a:rPr lang="ru-RU" sz="2000" b="0" i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2000" b="0" i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їх</a:t>
            </a:r>
            <a:r>
              <a:rPr lang="ru-RU" sz="2000" b="0" i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на </a:t>
            </a:r>
            <a:r>
              <a:rPr lang="ru-RU" sz="2000" b="0" i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дві</a:t>
            </a:r>
            <a:r>
              <a:rPr lang="ru-RU" sz="2000" b="0" i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2000" b="0" i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групи</a:t>
            </a:r>
            <a:r>
              <a:rPr lang="ru-RU" sz="2000" b="0" i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 Запиши у два </a:t>
            </a:r>
            <a:r>
              <a:rPr lang="ru-RU" sz="2000" b="0" i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стовпчики</a:t>
            </a:r>
            <a:endParaRPr lang="ru-RU" sz="2000" b="0" i="0" dirty="0" smtClean="0"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r>
              <a:rPr lang="ru-RU" sz="2000" b="0" i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(</a:t>
            </a:r>
            <a:r>
              <a:rPr lang="ru-RU" sz="2000" b="0" i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форми</a:t>
            </a:r>
            <a:r>
              <a:rPr lang="ru-RU" sz="2000" b="0" i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слова, </a:t>
            </a:r>
            <a:r>
              <a:rPr lang="ru-RU" sz="2000" b="0" i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спільнокореневі</a:t>
            </a:r>
            <a:r>
              <a:rPr lang="ru-RU" sz="2000" b="0" i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слова). В </a:t>
            </a:r>
            <a:r>
              <a:rPr lang="ru-RU" sz="2000" b="0" i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усіх</a:t>
            </a:r>
            <a:r>
              <a:rPr lang="ru-RU" sz="2000" b="0" i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словах </a:t>
            </a:r>
            <a:r>
              <a:rPr lang="ru-RU" sz="2000" b="0" i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познач</a:t>
            </a:r>
            <a:r>
              <a:rPr lang="ru-RU" sz="2000" b="0" i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2000" b="0" i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корені</a:t>
            </a:r>
            <a:r>
              <a:rPr lang="ru-RU" sz="2000" b="0" i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2000" b="0" i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слів</a:t>
            </a:r>
            <a:r>
              <a:rPr lang="ru-RU" sz="2000" b="0" i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 </a:t>
            </a:r>
          </a:p>
          <a:p>
            <a:r>
              <a:rPr lang="ru-RU" sz="2000" b="0" i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Чи</a:t>
            </a:r>
            <a:r>
              <a:rPr lang="ru-RU" sz="2000" b="0" i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є </a:t>
            </a:r>
            <a:r>
              <a:rPr lang="ru-RU" sz="2000" b="0" i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однаковими</a:t>
            </a:r>
            <a:r>
              <a:rPr lang="ru-RU" sz="2000" b="0" i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2000" b="0" i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корені</a:t>
            </a:r>
            <a:r>
              <a:rPr lang="ru-RU" sz="2000" b="0" i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lang="ru-RU" sz="2000" b="0" i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ніч</a:t>
            </a:r>
            <a:r>
              <a:rPr lang="ru-RU" sz="2000" b="0" i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- , </a:t>
            </a:r>
            <a:r>
              <a:rPr lang="ru-RU" sz="2000" b="0" i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ноч</a:t>
            </a:r>
            <a:r>
              <a:rPr lang="ru-RU" sz="2000" b="0" i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- ? </a:t>
            </a:r>
            <a:r>
              <a:rPr lang="ru-RU" sz="2000" b="0" i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Що</a:t>
            </a:r>
            <a:r>
              <a:rPr lang="ru-RU" sz="2000" b="0" i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2000" b="0" i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відбувається</a:t>
            </a:r>
            <a:r>
              <a:rPr lang="ru-RU" sz="2000" b="0" i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у </a:t>
            </a:r>
            <a:r>
              <a:rPr lang="ru-RU" sz="2000" b="0" i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коренях</a:t>
            </a:r>
            <a:r>
              <a:rPr lang="ru-RU" sz="2000" b="0" i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2000" b="0" i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слів</a:t>
            </a:r>
            <a:r>
              <a:rPr lang="ru-RU" sz="2000" b="0" i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? </a:t>
            </a:r>
            <a:endParaRPr lang="uk-UA" sz="2000" b="0" i="0" dirty="0" smtClean="0"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" y="1303825"/>
            <a:ext cx="9143999" cy="2585323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lvl="0"/>
            <a:r>
              <a:rPr lang="ru-RU" sz="5400" b="1" i="1" dirty="0" err="1" smtClean="0">
                <a:solidFill>
                  <a:schemeClr val="bg1"/>
                </a:solidFill>
                <a:latin typeface="arial" panose="020B0604020202020204" pitchFamily="34" charset="0"/>
              </a:rPr>
              <a:t>Ніч</a:t>
            </a:r>
            <a:r>
              <a:rPr lang="ru-RU" sz="5400" b="1" i="1" dirty="0" smtClean="0">
                <a:solidFill>
                  <a:schemeClr val="bg1"/>
                </a:solidFill>
                <a:latin typeface="arial" panose="020B0604020202020204" pitchFamily="34" charset="0"/>
              </a:rPr>
              <a:t>, </a:t>
            </a:r>
            <a:r>
              <a:rPr lang="ru-RU" sz="5400" b="1" i="1" dirty="0" err="1" smtClean="0">
                <a:solidFill>
                  <a:schemeClr val="bg1"/>
                </a:solidFill>
                <a:latin typeface="arial" panose="020B0604020202020204" pitchFamily="34" charset="0"/>
              </a:rPr>
              <a:t>ночі</a:t>
            </a:r>
            <a:r>
              <a:rPr lang="ru-RU" sz="5400" b="1" i="1" dirty="0" smtClean="0">
                <a:solidFill>
                  <a:schemeClr val="bg1"/>
                </a:solidFill>
                <a:latin typeface="arial" panose="020B0604020202020204" pitchFamily="34" charset="0"/>
              </a:rPr>
              <a:t>, </a:t>
            </a:r>
            <a:r>
              <a:rPr lang="ru-RU" sz="5400" b="1" i="1" dirty="0" err="1" smtClean="0">
                <a:solidFill>
                  <a:schemeClr val="bg1"/>
                </a:solidFill>
                <a:latin typeface="arial" panose="020B0604020202020204" pitchFamily="34" charset="0"/>
              </a:rPr>
              <a:t>вночі</a:t>
            </a:r>
            <a:r>
              <a:rPr lang="ru-RU" sz="5400" b="1" i="1" dirty="0" smtClean="0">
                <a:solidFill>
                  <a:schemeClr val="bg1"/>
                </a:solidFill>
                <a:latin typeface="arial" panose="020B0604020202020204" pitchFamily="34" charset="0"/>
              </a:rPr>
              <a:t>, ночей, </a:t>
            </a:r>
            <a:r>
              <a:rPr lang="ru-RU" sz="5400" b="1" i="1" dirty="0" err="1" smtClean="0">
                <a:solidFill>
                  <a:schemeClr val="bg1"/>
                </a:solidFill>
                <a:latin typeface="arial" panose="020B0604020202020204" pitchFamily="34" charset="0"/>
              </a:rPr>
              <a:t>нічний</a:t>
            </a:r>
            <a:r>
              <a:rPr lang="ru-RU" sz="5400" b="1" i="1" dirty="0" smtClean="0">
                <a:solidFill>
                  <a:schemeClr val="bg1"/>
                </a:solidFill>
                <a:latin typeface="arial" panose="020B0604020202020204" pitchFamily="34" charset="0"/>
              </a:rPr>
              <a:t>, </a:t>
            </a:r>
            <a:r>
              <a:rPr lang="ru-RU" sz="5400" b="1" i="1" dirty="0" err="1" smtClean="0">
                <a:solidFill>
                  <a:schemeClr val="bg1"/>
                </a:solidFill>
                <a:latin typeface="arial" panose="020B0604020202020204" pitchFamily="34" charset="0"/>
              </a:rPr>
              <a:t>ночівля</a:t>
            </a:r>
            <a:r>
              <a:rPr lang="ru-RU" sz="5400" b="1" i="1" dirty="0" smtClean="0">
                <a:solidFill>
                  <a:schemeClr val="bg1"/>
                </a:solidFill>
                <a:latin typeface="arial" panose="020B0604020202020204" pitchFamily="34" charset="0"/>
              </a:rPr>
              <a:t>, </a:t>
            </a:r>
            <a:r>
              <a:rPr lang="ru-RU" sz="5400" b="1" i="1" dirty="0" err="1" smtClean="0">
                <a:solidFill>
                  <a:schemeClr val="bg1"/>
                </a:solidFill>
                <a:latin typeface="arial" panose="020B0604020202020204" pitchFamily="34" charset="0"/>
              </a:rPr>
              <a:t>заночувати</a:t>
            </a:r>
            <a:r>
              <a:rPr lang="ru-RU" sz="5400" b="1" i="1" dirty="0" smtClean="0">
                <a:solidFill>
                  <a:schemeClr val="bg1"/>
                </a:solidFill>
                <a:latin typeface="arial" panose="020B0604020202020204" pitchFamily="34" charset="0"/>
              </a:rPr>
              <a:t>, </a:t>
            </a:r>
            <a:r>
              <a:rPr lang="ru-RU" sz="5400" b="1" i="1" dirty="0" err="1" smtClean="0">
                <a:solidFill>
                  <a:schemeClr val="bg1"/>
                </a:solidFill>
                <a:latin typeface="arial" panose="020B0604020202020204" pitchFamily="34" charset="0"/>
              </a:rPr>
              <a:t>ночувальник</a:t>
            </a:r>
            <a:endParaRPr lang="uk-UA" sz="54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781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802775"/>
            <a:ext cx="3930555" cy="3785652"/>
          </a:xfrm>
          <a:prstGeom prst="rect">
            <a:avLst/>
          </a:prstGeom>
          <a:solidFill>
            <a:srgbClr val="00206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КОНЯ – КІНЬ</a:t>
            </a:r>
          </a:p>
          <a:p>
            <a:pPr algn="ctr"/>
            <a:r>
              <a:rPr lang="ru-RU" sz="48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ВОЗА – ВІЗ</a:t>
            </a:r>
          </a:p>
          <a:p>
            <a:pPr algn="ctr"/>
            <a:r>
              <a:rPr lang="ru-RU" sz="4800" b="1" cap="none" spc="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НОСА – НІС</a:t>
            </a:r>
          </a:p>
          <a:p>
            <a:pPr algn="ctr"/>
            <a:r>
              <a:rPr lang="ru-RU" sz="48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КОСА – КІС</a:t>
            </a:r>
          </a:p>
          <a:p>
            <a:pPr algn="ctr"/>
            <a:endParaRPr lang="ru-RU" sz="4800" b="1" cap="none" spc="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62567" y="802775"/>
            <a:ext cx="4981433" cy="3785652"/>
          </a:xfrm>
          <a:prstGeom prst="rect">
            <a:avLst/>
          </a:prstGeom>
          <a:solidFill>
            <a:srgbClr val="00206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ПЕЧІ – ПІЧ</a:t>
            </a:r>
          </a:p>
          <a:p>
            <a:pPr algn="ctr"/>
            <a:r>
              <a:rPr lang="ru-RU" sz="48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РЕЧІ – РІЧ</a:t>
            </a:r>
          </a:p>
          <a:p>
            <a:pPr algn="ctr"/>
            <a:r>
              <a:rPr lang="ru-RU" sz="48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ОСЕНІ –ОСІНЬ</a:t>
            </a:r>
          </a:p>
          <a:p>
            <a:pPr algn="ctr"/>
            <a:r>
              <a:rPr lang="ru-RU" sz="48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ЛЕБЕДІ- ЛЕБІДЬ</a:t>
            </a:r>
          </a:p>
          <a:p>
            <a:pPr algn="ctr"/>
            <a:endParaRPr lang="ru-RU" sz="4800" b="1" cap="none" spc="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5982" y="0"/>
            <a:ext cx="16385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 cmpd="sng">
                  <a:solidFill>
                    <a:sysClr val="windowText" lastClr="000000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О - І</a:t>
            </a:r>
            <a:endParaRPr lang="ru-RU" sz="5400" b="1" cap="none" spc="0" dirty="0">
              <a:ln w="12700" cmpd="sng">
                <a:solidFill>
                  <a:sysClr val="windowText" lastClr="000000"/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844512" y="-120555"/>
            <a:ext cx="14173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 cmpd="sng">
                  <a:solidFill>
                    <a:sysClr val="windowText" lastClr="000000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Е - І</a:t>
            </a:r>
            <a:endParaRPr lang="ru-RU" sz="5400" b="1" cap="none" spc="0" dirty="0">
              <a:ln w="12700" cmpd="sng">
                <a:solidFill>
                  <a:sysClr val="windowText" lastClr="000000"/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00736" y="3745106"/>
            <a:ext cx="2594846" cy="282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344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126580"/>
            <a:ext cx="9143999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0" i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Доповни</a:t>
            </a:r>
            <a:r>
              <a:rPr lang="ru-RU" sz="2000" b="0" i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2000" b="0" i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словосполучення</a:t>
            </a:r>
            <a:r>
              <a:rPr lang="ru-RU" sz="2000" b="0" i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формою слова, </a:t>
            </a:r>
            <a:r>
              <a:rPr lang="ru-RU" sz="2000" b="0" i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що</a:t>
            </a:r>
            <a:r>
              <a:rPr lang="ru-RU" sz="2000" b="0" i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2000" b="0" i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стоїть</a:t>
            </a:r>
            <a:r>
              <a:rPr lang="ru-RU" sz="2000" b="0" i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в </a:t>
            </a:r>
            <a:r>
              <a:rPr lang="ru-RU" sz="2000" b="0" i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однині</a:t>
            </a:r>
            <a:r>
              <a:rPr lang="ru-RU" sz="2000" b="0" i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r>
              <a:rPr lang="ru-RU" sz="2000" b="0" i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Спиши </a:t>
            </a:r>
            <a:r>
              <a:rPr lang="ru-RU" sz="2000" b="0" i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новоутворені</a:t>
            </a:r>
            <a:r>
              <a:rPr lang="ru-RU" sz="2000" b="0" i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2000" b="0" i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словосполучення</a:t>
            </a:r>
            <a:r>
              <a:rPr lang="ru-RU" sz="2000" b="0" i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  <a:endParaRPr lang="uk-UA" sz="2000" b="0" i="0" dirty="0" smtClean="0"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" y="1044518"/>
            <a:ext cx="9143999" cy="3877985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r>
              <a:rPr lang="ru-RU" sz="4100" b="1" dirty="0" err="1">
                <a:solidFill>
                  <a:schemeClr val="bg1"/>
                </a:solidFill>
              </a:rPr>
              <a:t>Навчальні</a:t>
            </a:r>
            <a:r>
              <a:rPr lang="ru-RU" sz="4100" b="1" dirty="0">
                <a:solidFill>
                  <a:schemeClr val="bg1"/>
                </a:solidFill>
              </a:rPr>
              <a:t> </a:t>
            </a:r>
            <a:r>
              <a:rPr lang="ru-RU" sz="4100" b="1" dirty="0" err="1">
                <a:solidFill>
                  <a:schemeClr val="bg1"/>
                </a:solidFill>
              </a:rPr>
              <a:t>речі</a:t>
            </a:r>
            <a:r>
              <a:rPr lang="ru-RU" sz="4100" b="1" dirty="0">
                <a:solidFill>
                  <a:schemeClr val="bg1"/>
                </a:solidFill>
              </a:rPr>
              <a:t> – </a:t>
            </a:r>
            <a:r>
              <a:rPr lang="ru-RU" sz="4100" b="1" dirty="0" err="1">
                <a:solidFill>
                  <a:schemeClr val="bg1"/>
                </a:solidFill>
              </a:rPr>
              <a:t>навчальна</a:t>
            </a:r>
            <a:r>
              <a:rPr lang="ru-RU" sz="4100" b="1" dirty="0">
                <a:solidFill>
                  <a:schemeClr val="bg1"/>
                </a:solidFill>
              </a:rPr>
              <a:t> …</a:t>
            </a:r>
          </a:p>
          <a:p>
            <a:r>
              <a:rPr lang="ru-RU" sz="4100" b="1" dirty="0" err="1">
                <a:solidFill>
                  <a:schemeClr val="bg1"/>
                </a:solidFill>
              </a:rPr>
              <a:t>круторогі</a:t>
            </a:r>
            <a:r>
              <a:rPr lang="ru-RU" sz="4100" b="1" dirty="0">
                <a:solidFill>
                  <a:schemeClr val="bg1"/>
                </a:solidFill>
              </a:rPr>
              <a:t> воли – круторогий …</a:t>
            </a:r>
          </a:p>
          <a:p>
            <a:r>
              <a:rPr lang="ru-RU" sz="4100" b="1" dirty="0" err="1">
                <a:solidFill>
                  <a:schemeClr val="bg1"/>
                </a:solidFill>
              </a:rPr>
              <a:t>дерев’яні</a:t>
            </a:r>
            <a:r>
              <a:rPr lang="ru-RU" sz="4100" b="1" dirty="0">
                <a:solidFill>
                  <a:schemeClr val="bg1"/>
                </a:solidFill>
              </a:rPr>
              <a:t> </a:t>
            </a:r>
            <a:r>
              <a:rPr lang="ru-RU" sz="4100" b="1" dirty="0" err="1">
                <a:solidFill>
                  <a:schemeClr val="bg1"/>
                </a:solidFill>
              </a:rPr>
              <a:t>столи</a:t>
            </a:r>
            <a:r>
              <a:rPr lang="ru-RU" sz="4100" b="1" dirty="0">
                <a:solidFill>
                  <a:schemeClr val="bg1"/>
                </a:solidFill>
              </a:rPr>
              <a:t> – </a:t>
            </a:r>
            <a:r>
              <a:rPr lang="ru-RU" sz="4100" b="1" dirty="0" err="1">
                <a:solidFill>
                  <a:schemeClr val="bg1"/>
                </a:solidFill>
              </a:rPr>
              <a:t>дерев’яний</a:t>
            </a:r>
            <a:r>
              <a:rPr lang="ru-RU" sz="4100" b="1" dirty="0">
                <a:solidFill>
                  <a:schemeClr val="bg1"/>
                </a:solidFill>
              </a:rPr>
              <a:t> …</a:t>
            </a:r>
          </a:p>
          <a:p>
            <a:r>
              <a:rPr lang="ru-RU" sz="4100" b="1" dirty="0" err="1">
                <a:solidFill>
                  <a:schemeClr val="bg1"/>
                </a:solidFill>
              </a:rPr>
              <a:t>кухонні</a:t>
            </a:r>
            <a:r>
              <a:rPr lang="ru-RU" sz="4100" b="1" dirty="0">
                <a:solidFill>
                  <a:schemeClr val="bg1"/>
                </a:solidFill>
              </a:rPr>
              <a:t> </a:t>
            </a:r>
            <a:r>
              <a:rPr lang="ru-RU" sz="4100" b="1" dirty="0" err="1">
                <a:solidFill>
                  <a:schemeClr val="bg1"/>
                </a:solidFill>
              </a:rPr>
              <a:t>ножі</a:t>
            </a:r>
            <a:r>
              <a:rPr lang="ru-RU" sz="4100" b="1" dirty="0">
                <a:solidFill>
                  <a:schemeClr val="bg1"/>
                </a:solidFill>
              </a:rPr>
              <a:t> – </a:t>
            </a:r>
            <a:r>
              <a:rPr lang="ru-RU" sz="4100" b="1" dirty="0" err="1">
                <a:solidFill>
                  <a:schemeClr val="bg1"/>
                </a:solidFill>
              </a:rPr>
              <a:t>кухонний</a:t>
            </a:r>
            <a:r>
              <a:rPr lang="ru-RU" sz="4100" b="1" dirty="0">
                <a:solidFill>
                  <a:schemeClr val="bg1"/>
                </a:solidFill>
              </a:rPr>
              <a:t> …</a:t>
            </a:r>
          </a:p>
          <a:p>
            <a:r>
              <a:rPr lang="ru-RU" sz="4100" b="1" dirty="0" err="1">
                <a:solidFill>
                  <a:schemeClr val="bg1"/>
                </a:solidFill>
              </a:rPr>
              <a:t>сильні</a:t>
            </a:r>
            <a:r>
              <a:rPr lang="ru-RU" sz="4100" b="1" dirty="0">
                <a:solidFill>
                  <a:schemeClr val="bg1"/>
                </a:solidFill>
              </a:rPr>
              <a:t> громи – </a:t>
            </a:r>
            <a:r>
              <a:rPr lang="ru-RU" sz="4100" b="1" dirty="0" err="1">
                <a:solidFill>
                  <a:schemeClr val="bg1"/>
                </a:solidFill>
              </a:rPr>
              <a:t>сильний</a:t>
            </a:r>
            <a:r>
              <a:rPr lang="ru-RU" sz="4100" b="1" dirty="0">
                <a:solidFill>
                  <a:schemeClr val="bg1"/>
                </a:solidFill>
              </a:rPr>
              <a:t> …</a:t>
            </a:r>
          </a:p>
          <a:p>
            <a:r>
              <a:rPr lang="ru-RU" sz="4100" b="1" dirty="0" err="1">
                <a:solidFill>
                  <a:schemeClr val="bg1"/>
                </a:solidFill>
              </a:rPr>
              <a:t>картини</a:t>
            </a:r>
            <a:r>
              <a:rPr lang="ru-RU" sz="4100" b="1" dirty="0">
                <a:solidFill>
                  <a:schemeClr val="bg1"/>
                </a:solidFill>
              </a:rPr>
              <a:t> </a:t>
            </a:r>
            <a:r>
              <a:rPr lang="ru-RU" sz="4100" b="1" dirty="0" err="1">
                <a:solidFill>
                  <a:schemeClr val="bg1"/>
                </a:solidFill>
              </a:rPr>
              <a:t>осені</a:t>
            </a:r>
            <a:r>
              <a:rPr lang="ru-RU" sz="4100" b="1" dirty="0">
                <a:solidFill>
                  <a:schemeClr val="bg1"/>
                </a:solidFill>
              </a:rPr>
              <a:t> – </a:t>
            </a:r>
            <a:r>
              <a:rPr lang="ru-RU" sz="4100" b="1" dirty="0" err="1">
                <a:solidFill>
                  <a:schemeClr val="bg1"/>
                </a:solidFill>
              </a:rPr>
              <a:t>гарна</a:t>
            </a:r>
            <a:r>
              <a:rPr lang="ru-RU" sz="4100" b="1" dirty="0">
                <a:solidFill>
                  <a:schemeClr val="bg1"/>
                </a:solidFill>
              </a:rPr>
              <a:t> …</a:t>
            </a:r>
          </a:p>
        </p:txBody>
      </p:sp>
    </p:spTree>
    <p:extLst>
      <p:ext uri="{BB962C8B-B14F-4D97-AF65-F5344CB8AC3E}">
        <p14:creationId xmlns:p14="http://schemas.microsoft.com/office/powerpoint/2010/main" xmlns="" val="1050561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3999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0" i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Зміни</a:t>
            </a:r>
            <a:r>
              <a:rPr lang="ru-RU" sz="2000" b="0" i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форму слова за </a:t>
            </a:r>
            <a:r>
              <a:rPr lang="ru-RU" sz="2000" b="0" i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зразком</a:t>
            </a:r>
            <a:r>
              <a:rPr lang="ru-RU" sz="2000" b="0" i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</a:p>
          <a:p>
            <a:r>
              <a:rPr lang="ru-RU" sz="2000" b="0" i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є                      нема </a:t>
            </a:r>
            <a:endParaRPr lang="uk-UA" sz="2000" b="0" i="0" dirty="0" smtClean="0"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" y="703324"/>
            <a:ext cx="9143999" cy="2308324"/>
          </a:xfrm>
          <a:prstGeom prst="rect">
            <a:avLst/>
          </a:prstGeom>
          <a:solidFill>
            <a:srgbClr val="002060"/>
          </a:solidFill>
          <a:ln w="3810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r>
              <a:rPr lang="ru-RU" sz="4800" b="1" dirty="0" err="1" smtClean="0">
                <a:solidFill>
                  <a:schemeClr val="bg1"/>
                </a:solidFill>
              </a:rPr>
              <a:t>радість</a:t>
            </a:r>
            <a:r>
              <a:rPr lang="ru-RU" sz="4800" b="1" dirty="0" smtClean="0">
                <a:solidFill>
                  <a:schemeClr val="bg1"/>
                </a:solidFill>
              </a:rPr>
              <a:t>   –   </a:t>
            </a:r>
            <a:r>
              <a:rPr lang="ru-RU" sz="4800" b="1" dirty="0" err="1" smtClean="0">
                <a:solidFill>
                  <a:schemeClr val="bg1"/>
                </a:solidFill>
              </a:rPr>
              <a:t>радості</a:t>
            </a:r>
            <a:endParaRPr lang="ru-RU" sz="4800" b="1" dirty="0" smtClean="0">
              <a:solidFill>
                <a:schemeClr val="bg1"/>
              </a:solidFill>
            </a:endParaRPr>
          </a:p>
          <a:p>
            <a:r>
              <a:rPr lang="ru-RU" sz="4800" b="1" dirty="0" smtClean="0">
                <a:solidFill>
                  <a:schemeClr val="bg1"/>
                </a:solidFill>
              </a:rPr>
              <a:t>слова –…, школа – …,</a:t>
            </a:r>
            <a:r>
              <a:rPr lang="ru-RU" sz="4800" b="1" dirty="0" err="1" smtClean="0">
                <a:solidFill>
                  <a:schemeClr val="bg1"/>
                </a:solidFill>
              </a:rPr>
              <a:t>ремінь</a:t>
            </a:r>
            <a:r>
              <a:rPr lang="ru-RU" sz="4800" b="1" dirty="0" smtClean="0">
                <a:solidFill>
                  <a:schemeClr val="bg1"/>
                </a:solidFill>
              </a:rPr>
              <a:t>    – …, </a:t>
            </a:r>
            <a:r>
              <a:rPr lang="ru-RU" sz="4800" b="1" dirty="0" err="1" smtClean="0">
                <a:solidFill>
                  <a:schemeClr val="bg1"/>
                </a:solidFill>
              </a:rPr>
              <a:t>лебідь</a:t>
            </a:r>
            <a:r>
              <a:rPr lang="ru-RU" sz="4800" b="1" dirty="0" smtClean="0">
                <a:solidFill>
                  <a:schemeClr val="bg1"/>
                </a:solidFill>
              </a:rPr>
              <a:t> – …,</a:t>
            </a:r>
            <a:r>
              <a:rPr lang="ru-RU" sz="4800" b="1" dirty="0">
                <a:solidFill>
                  <a:schemeClr val="bg1"/>
                </a:solidFill>
              </a:rPr>
              <a:t> </a:t>
            </a:r>
            <a:r>
              <a:rPr lang="ru-RU" sz="4800" b="1" dirty="0" err="1" smtClean="0">
                <a:solidFill>
                  <a:schemeClr val="bg1"/>
                </a:solidFill>
              </a:rPr>
              <a:t>сім</a:t>
            </a:r>
            <a:r>
              <a:rPr lang="ru-RU" sz="4800" b="1" dirty="0" smtClean="0">
                <a:solidFill>
                  <a:schemeClr val="bg1"/>
                </a:solidFill>
              </a:rPr>
              <a:t> – …. .</a:t>
            </a:r>
            <a:endParaRPr lang="ru-RU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1124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70f82eae368748e5c08bfcfee5fddf27a070dec8"/>
</p:tagLst>
</file>

<file path=ppt/theme/theme1.xml><?xml version="1.0" encoding="utf-8"?>
<a:theme xmlns:a="http://schemas.openxmlformats.org/drawingml/2006/main" name="Українська мова">
  <a:themeElements>
    <a:clrScheme name="УЛЮБЛЕНА">
      <a:dk1>
        <a:sysClr val="windowText" lastClr="000000"/>
      </a:dk1>
      <a:lt1>
        <a:sysClr val="window" lastClr="FFFFFF"/>
      </a:lt1>
      <a:dk2>
        <a:srgbClr val="002060"/>
      </a:dk2>
      <a:lt2>
        <a:srgbClr val="EEECE1"/>
      </a:lt2>
      <a:accent1>
        <a:srgbClr val="0000BF"/>
      </a:accent1>
      <a:accent2>
        <a:srgbClr val="663300"/>
      </a:accent2>
      <a:accent3>
        <a:srgbClr val="008000"/>
      </a:accent3>
      <a:accent4>
        <a:srgbClr val="7030A0"/>
      </a:accent4>
      <a:accent5>
        <a:srgbClr val="00B0F0"/>
      </a:accent5>
      <a:accent6>
        <a:srgbClr val="FFFF00"/>
      </a:accent6>
      <a:hlink>
        <a:srgbClr val="0000FF"/>
      </a:hlink>
      <a:folHlink>
        <a:srgbClr val="800080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Українська мова" id="{2ADC6825-ED46-47FC-B1D1-041DFA5210F3}" vid="{19D6ACBD-EAFD-404E-8E80-FF606D701BD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Українська мова</Template>
  <TotalTime>31</TotalTime>
  <Words>178</Words>
  <Application>Microsoft Office PowerPoint</Application>
  <PresentationFormat>Экран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Українська мова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kresak@ukr.net</dc:creator>
  <cp:lastModifiedBy>RePack by Diakov</cp:lastModifiedBy>
  <cp:revision>14</cp:revision>
  <dcterms:created xsi:type="dcterms:W3CDTF">2015-11-10T15:32:05Z</dcterms:created>
  <dcterms:modified xsi:type="dcterms:W3CDTF">2016-11-05T16:10:38Z</dcterms:modified>
</cp:coreProperties>
</file>