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1142999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Ласкаво просимо</a:t>
            </a:r>
            <a:br>
              <a:rPr lang="uk-UA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4 класу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819400"/>
          </a:xfrm>
        </p:spPr>
        <p:txBody>
          <a:bodyPr>
            <a:normAutofit/>
          </a:bodyPr>
          <a:lstStyle/>
          <a:p>
            <a:pPr algn="l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Діти мають жити у світі краси,</a:t>
            </a:r>
          </a:p>
          <a:p>
            <a:pPr algn="l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Гри, казки, музики, малюнка,</a:t>
            </a:r>
          </a:p>
          <a:p>
            <a:pPr algn="l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Фантазії, творчості.</a:t>
            </a:r>
          </a:p>
          <a:p>
            <a:pPr algn="l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В.Сухомлинський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дрей\Desktop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-19167"/>
          <a:stretch>
            <a:fillRect/>
          </a:stretch>
        </p:blipFill>
        <p:spPr bwMode="auto">
          <a:xfrm>
            <a:off x="0" y="0"/>
            <a:ext cx="108966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3657600" cy="114300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нам сюда скорее просим, </a:t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Подходи, честной народ. </a:t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Веселиться начинайте. </a:t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Всех нас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ярмарка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зовет!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2051" name="Picture 3" descr="C:\Users\Андрей\Desktop\10.jpg"/>
          <p:cNvPicPr>
            <a:picLocks noChangeAspect="1" noChangeArrowheads="1"/>
          </p:cNvPicPr>
          <p:nvPr/>
        </p:nvPicPr>
        <p:blipFill>
          <a:blip r:embed="rId2"/>
          <a:srcRect t="36743" r="30366"/>
          <a:stretch>
            <a:fillRect/>
          </a:stretch>
        </p:blipFill>
        <p:spPr bwMode="auto">
          <a:xfrm>
            <a:off x="342900" y="3352800"/>
            <a:ext cx="5067300" cy="2886074"/>
          </a:xfrm>
          <a:prstGeom prst="rect">
            <a:avLst/>
          </a:prstGeom>
          <a:noFill/>
        </p:spPr>
      </p:pic>
      <p:pic>
        <p:nvPicPr>
          <p:cNvPr id="2052" name="Picture 4" descr="G:\IMG_6627.JPG"/>
          <p:cNvPicPr>
            <a:picLocks noChangeAspect="1" noChangeArrowheads="1"/>
          </p:cNvPicPr>
          <p:nvPr/>
        </p:nvPicPr>
        <p:blipFill>
          <a:blip r:embed="rId3" cstate="print"/>
          <a:srcRect r="15464"/>
          <a:stretch>
            <a:fillRect/>
          </a:stretch>
        </p:blipFill>
        <p:spPr bwMode="auto">
          <a:xfrm>
            <a:off x="228600" y="1752600"/>
            <a:ext cx="62484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дрей\Desktop\80027481_1257a4fb472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916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Посвята першокласників в дитячу організацію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“Сонечко”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G:\4 класс фото\20150928_1134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971800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дрей\Desktop\80027481_1257a4fb472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83058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</a:t>
            </a:r>
            <a:endParaRPr lang="ru-RU" dirty="0"/>
          </a:p>
        </p:txBody>
      </p:sp>
      <p:pic>
        <p:nvPicPr>
          <p:cNvPr id="5123" name="Picture 3" descr="G:\4 класс фото\20150928_1132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29050"/>
            <a:ext cx="4038600" cy="3028950"/>
          </a:xfrm>
          <a:prstGeom prst="rect">
            <a:avLst/>
          </a:prstGeom>
          <a:noFill/>
        </p:spPr>
      </p:pic>
      <p:pic>
        <p:nvPicPr>
          <p:cNvPr id="5124" name="Picture 4" descr="G:\4 класс фото\20150928_1135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13208"/>
          <a:stretch>
            <a:fillRect/>
          </a:stretch>
        </p:blipFill>
        <p:spPr bwMode="auto">
          <a:xfrm>
            <a:off x="4876800" y="2362200"/>
            <a:ext cx="38100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ндрей\Desktop\depositphotos_8311699-Gardening-ki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533400"/>
          </a:xfrm>
        </p:spPr>
        <p:txBody>
          <a:bodyPr>
            <a:normAutofit/>
          </a:bodyPr>
          <a:lstStyle/>
          <a:p>
            <a:pPr algn="l"/>
            <a:r>
              <a:rPr lang="uk-UA" sz="2000" dirty="0" smtClean="0"/>
              <a:t>Акція “ Чисте подвір'я ”</a:t>
            </a:r>
            <a:endParaRPr lang="ru-RU" sz="2000" dirty="0"/>
          </a:p>
        </p:txBody>
      </p:sp>
      <p:pic>
        <p:nvPicPr>
          <p:cNvPr id="3074" name="Picture 2" descr="F:\Фото\Фото05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20203" b="19186"/>
          <a:stretch>
            <a:fillRect/>
          </a:stretch>
        </p:blipFill>
        <p:spPr bwMode="auto">
          <a:xfrm rot="16200000">
            <a:off x="398266" y="4021337"/>
            <a:ext cx="2480072" cy="2667000"/>
          </a:xfrm>
          <a:prstGeom prst="rect">
            <a:avLst/>
          </a:prstGeom>
          <a:noFill/>
        </p:spPr>
      </p:pic>
      <p:pic>
        <p:nvPicPr>
          <p:cNvPr id="3075" name="Picture 3" descr="F:\Фото\Фото0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l="19186" t="23571"/>
          <a:stretch>
            <a:fillRect/>
          </a:stretch>
        </p:blipFill>
        <p:spPr bwMode="auto">
          <a:xfrm rot="16200000">
            <a:off x="4167983" y="99217"/>
            <a:ext cx="2743199" cy="3459165"/>
          </a:xfrm>
          <a:prstGeom prst="rect">
            <a:avLst/>
          </a:prstGeom>
          <a:noFill/>
        </p:spPr>
      </p:pic>
      <p:pic>
        <p:nvPicPr>
          <p:cNvPr id="3076" name="Picture 4" descr="F:\Фото\Фото065.jpg"/>
          <p:cNvPicPr>
            <a:picLocks noChangeAspect="1" noChangeArrowheads="1"/>
          </p:cNvPicPr>
          <p:nvPr/>
        </p:nvPicPr>
        <p:blipFill>
          <a:blip r:embed="rId5"/>
          <a:srcRect t="14815" r="14035" b="9259"/>
          <a:stretch>
            <a:fillRect/>
          </a:stretch>
        </p:blipFill>
        <p:spPr bwMode="auto">
          <a:xfrm rot="16200000">
            <a:off x="2933700" y="2552700"/>
            <a:ext cx="36576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ндрей\Desktop\9627afc5267ce8ecbd40de327c9f1f4a_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Виховний захід з безпеки життєдіяльності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Фото\Фото0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714503" y="419098"/>
            <a:ext cx="5257800" cy="7162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ндрей\Desktop\842c4f74323de20bd24fce839d14fd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дитячих малюнків </a:t>
            </a:r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471979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4295"/>
            <a:ext cx="9144000" cy="67094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F:\Фото\Фото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2452" t="15819" r="15714" b="20203"/>
          <a:stretch>
            <a:fillRect/>
          </a:stretch>
        </p:blipFill>
        <p:spPr bwMode="auto">
          <a:xfrm rot="16200000" flipV="1">
            <a:off x="1676400" y="2133600"/>
            <a:ext cx="2438400" cy="2895599"/>
          </a:xfrm>
          <a:prstGeom prst="rect">
            <a:avLst/>
          </a:prstGeom>
          <a:noFill/>
        </p:spPr>
      </p:pic>
      <p:pic>
        <p:nvPicPr>
          <p:cNvPr id="1029" name="Picture 5" descr="F:\Фото\Фото0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l="17450" t="11785" r="10716" b="20870"/>
          <a:stretch>
            <a:fillRect/>
          </a:stretch>
        </p:blipFill>
        <p:spPr bwMode="auto">
          <a:xfrm>
            <a:off x="5105400" y="2209800"/>
            <a:ext cx="2438400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дрей\Desktop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Наше дозвілля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 descr="G:\IMG_61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845" y="1600200"/>
            <a:ext cx="3017309" cy="4525963"/>
          </a:xfrm>
          <a:prstGeom prst="rect">
            <a:avLst/>
          </a:prstGeom>
          <a:noFill/>
        </p:spPr>
      </p:pic>
      <p:pic>
        <p:nvPicPr>
          <p:cNvPr id="7" name="Picture 3" descr="C:\Users\Андрей\Desktop\лагерь\Лагерь фото\IMAG01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21739" r="15942"/>
          <a:stretch>
            <a:fillRect/>
          </a:stretch>
        </p:blipFill>
        <p:spPr bwMode="auto">
          <a:xfrm>
            <a:off x="4917817" y="2184010"/>
            <a:ext cx="3499366" cy="33583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29</Words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Ласкаво просимо до 4 класу</vt:lpstr>
      <vt:lpstr>К нам сюда скорее просим,  Подходи, честной народ.  Веселиться начинайте.  Всех нас ярмарка зовет!  </vt:lpstr>
      <vt:lpstr>Посвята першокласників в дитячу організацію “Сонечко”</vt:lpstr>
      <vt:lpstr>   </vt:lpstr>
      <vt:lpstr>Акція “ Чисте подвір'я ”</vt:lpstr>
      <vt:lpstr>Виховний захід з безпеки життєдіяльності</vt:lpstr>
      <vt:lpstr>  Конкурс дитячих малюнків </vt:lpstr>
      <vt:lpstr>Слайд 8</vt:lpstr>
      <vt:lpstr>Наше дозвілля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Ласкаво просимо до 4 класу</dc:title>
  <dc:creator>Андрей</dc:creator>
  <cp:lastModifiedBy>RePack by Diakov</cp:lastModifiedBy>
  <cp:revision>9</cp:revision>
  <dcterms:created xsi:type="dcterms:W3CDTF">2015-10-27T08:18:14Z</dcterms:created>
  <dcterms:modified xsi:type="dcterms:W3CDTF">2015-10-27T16:29:11Z</dcterms:modified>
</cp:coreProperties>
</file>