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Ласкаво просимо</a:t>
            </a:r>
            <a:b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1-А класу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</p:spPr>
        <p:txBody>
          <a:bodyPr>
            <a:normAutofit/>
          </a:bodyPr>
          <a:lstStyle/>
          <a:p>
            <a:pPr algn="l"/>
            <a:r>
              <a:rPr lang="uk-UA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Діти мають жити у світі краси,</a:t>
            </a:r>
          </a:p>
          <a:p>
            <a:pPr algn="l"/>
            <a:r>
              <a:rPr lang="uk-UA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Гри, казки, музики, малюнка,</a:t>
            </a:r>
          </a:p>
          <a:p>
            <a:pPr algn="l"/>
            <a:r>
              <a:rPr lang="uk-UA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Фантазії, творчості.</a:t>
            </a:r>
          </a:p>
          <a:p>
            <a:pPr algn="l"/>
            <a:r>
              <a:rPr lang="uk-UA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В.Сухомлинський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дрей\Desktop\9627afc5267ce8ecbd40de327c9f1f4a_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СВЯТО “1 ВЕРЕСНЯ”</a:t>
            </a:r>
            <a:endParaRPr lang="ru-RU" dirty="0"/>
          </a:p>
        </p:txBody>
      </p:sp>
      <p:pic>
        <p:nvPicPr>
          <p:cNvPr id="1027" name="Picture 3" descr="G:\фото 1 класс\IMG_20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4953000" cy="3625056"/>
          </a:xfrm>
          <a:prstGeom prst="rect">
            <a:avLst/>
          </a:prstGeom>
          <a:noFill/>
        </p:spPr>
      </p:pic>
      <p:pic>
        <p:nvPicPr>
          <p:cNvPr id="1026" name="Picture 2" descr="G:\фото 1 класс\IMG_20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b="19512"/>
          <a:stretch>
            <a:fillRect/>
          </a:stretch>
        </p:blipFill>
        <p:spPr bwMode="auto">
          <a:xfrm>
            <a:off x="4343400" y="4038600"/>
            <a:ext cx="4495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9167"/>
          <a:stretch>
            <a:fillRect/>
          </a:stretch>
        </p:blipFill>
        <p:spPr bwMode="auto">
          <a:xfrm>
            <a:off x="0" y="0"/>
            <a:ext cx="108966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нам сюда скорее просим, 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Подходи, честной народ. 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Веселиться начинайте. </a:t>
            </a:r>
            <a:b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нас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ярмарка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зовет! 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1" name="Picture 3" descr="C:\Users\Андрей\Desktop\10.jpg"/>
          <p:cNvPicPr>
            <a:picLocks noChangeAspect="1" noChangeArrowheads="1"/>
          </p:cNvPicPr>
          <p:nvPr/>
        </p:nvPicPr>
        <p:blipFill>
          <a:blip r:embed="rId2"/>
          <a:srcRect t="36743" r="30366"/>
          <a:stretch>
            <a:fillRect/>
          </a:stretch>
        </p:blipFill>
        <p:spPr bwMode="auto">
          <a:xfrm>
            <a:off x="342900" y="3352800"/>
            <a:ext cx="5067300" cy="2886074"/>
          </a:xfrm>
          <a:prstGeom prst="rect">
            <a:avLst/>
          </a:prstGeom>
          <a:noFill/>
        </p:spPr>
      </p:pic>
      <p:pic>
        <p:nvPicPr>
          <p:cNvPr id="6" name="Picture 2" descr="G:\фото 1 класс\IMG_2083.JPG"/>
          <p:cNvPicPr>
            <a:picLocks noChangeAspect="1" noChangeArrowheads="1"/>
          </p:cNvPicPr>
          <p:nvPr/>
        </p:nvPicPr>
        <p:blipFill>
          <a:blip r:embed="rId3" cstate="print"/>
          <a:srcRect l="5000" t="22388" r="17000"/>
          <a:stretch>
            <a:fillRect/>
          </a:stretch>
        </p:blipFill>
        <p:spPr bwMode="auto">
          <a:xfrm>
            <a:off x="990600" y="1600200"/>
            <a:ext cx="59436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80027481_1257a4fb472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дрей\Desktop\фото\IMG_04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514600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дрей\Desktop\80027481_1257a4fb47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83058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</a:t>
            </a:r>
            <a:endParaRPr lang="ru-RU" dirty="0"/>
          </a:p>
        </p:txBody>
      </p:sp>
      <p:pic>
        <p:nvPicPr>
          <p:cNvPr id="2050" name="Picture 2" descr="C:\Users\Андрей\Desktop\фото\IMG_04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4038600" cy="2271713"/>
          </a:xfrm>
          <a:prstGeom prst="rect">
            <a:avLst/>
          </a:prstGeom>
          <a:noFill/>
        </p:spPr>
      </p:pic>
      <p:pic>
        <p:nvPicPr>
          <p:cNvPr id="2051" name="Picture 3" descr="C:\Users\Андрей\Desktop\фото\IMG_04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733800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Андрей\Desktop\9627afc5267ce8ecbd40de327c9f1f4a_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533400"/>
          </a:xfrm>
        </p:spPr>
        <p:txBody>
          <a:bodyPr>
            <a:normAutofit/>
          </a:bodyPr>
          <a:lstStyle/>
          <a:p>
            <a:pPr algn="l"/>
            <a:endParaRPr lang="ru-RU" sz="2000" dirty="0"/>
          </a:p>
        </p:txBody>
      </p:sp>
      <p:pic>
        <p:nvPicPr>
          <p:cNvPr id="3" name="Picture 2" descr="C:\Users\Андрей\Desktop\фото\IMG_04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4038600" cy="2271713"/>
          </a:xfrm>
          <a:prstGeom prst="rect">
            <a:avLst/>
          </a:prstGeom>
          <a:noFill/>
        </p:spPr>
      </p:pic>
      <p:pic>
        <p:nvPicPr>
          <p:cNvPr id="4" name="Picture 3" descr="C:\Users\Андрей\Desktop\фото\IMG_04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57600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дрей\Desktop\9627afc5267ce8ecbd40de327c9f1f4a_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8" name="Picture 2" descr="C:\Users\Андрей\Desktop\фото\IMG_04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57600"/>
            <a:ext cx="4038600" cy="2271713"/>
          </a:xfrm>
          <a:prstGeom prst="rect">
            <a:avLst/>
          </a:prstGeom>
          <a:noFill/>
        </p:spPr>
      </p:pic>
      <p:pic>
        <p:nvPicPr>
          <p:cNvPr id="4099" name="Picture 3" descr="C:\Users\Андрей\Desktop\фото\IMG_04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76400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Андрей\Desktop\фото\IMG_04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27325"/>
            <a:ext cx="4038600" cy="2271713"/>
          </a:xfrm>
          <a:prstGeom prst="rect">
            <a:avLst/>
          </a:prstGeom>
          <a:noFill/>
        </p:spPr>
      </p:pic>
      <p:pic>
        <p:nvPicPr>
          <p:cNvPr id="5123" name="Picture 3" descr="C:\Users\Андрей\Desktop\фото\IMG_04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524000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Ласкаво просимо до 1-А класу</vt:lpstr>
      <vt:lpstr>СВЯТО “1 ВЕРЕСНЯ”</vt:lpstr>
      <vt:lpstr>К нам сюда скорее просим,  Подходи, честной народ.  Веселиться начинайте.  Всех нас ярмарка зовет!  </vt:lpstr>
      <vt:lpstr>Слайд 4</vt:lpstr>
      <vt:lpstr>  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Ласкаво просимо до 4 класу</dc:title>
  <dc:creator>Андрей</dc:creator>
  <cp:lastModifiedBy>RePack by Diakov</cp:lastModifiedBy>
  <cp:revision>11</cp:revision>
  <dcterms:created xsi:type="dcterms:W3CDTF">2015-10-27T08:18:14Z</dcterms:created>
  <dcterms:modified xsi:type="dcterms:W3CDTF">2016-11-14T18:27:39Z</dcterms:modified>
</cp:coreProperties>
</file>