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9" r:id="rId4"/>
    <p:sldId id="270" r:id="rId5"/>
    <p:sldId id="271" r:id="rId6"/>
    <p:sldId id="272" r:id="rId7"/>
    <p:sldId id="273" r:id="rId8"/>
    <p:sldId id="274" r:id="rId9"/>
    <p:sldId id="275" r:id="rId10"/>
    <p:sldId id="277" r:id="rId11"/>
    <p:sldId id="278" r:id="rId12"/>
    <p:sldId id="280" r:id="rId13"/>
    <p:sldId id="281" r:id="rId14"/>
    <p:sldId id="279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857232"/>
            <a:ext cx="7786742" cy="5000660"/>
          </a:xfrm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uk-UA" sz="4800" dirty="0" smtClean="0">
                <a:solidFill>
                  <a:srgbClr val="FFC000"/>
                </a:solidFill>
              </a:rPr>
              <a:t>Звіт - презентація</a:t>
            </a:r>
            <a:br>
              <a:rPr lang="uk-UA" sz="4800" dirty="0" smtClean="0">
                <a:solidFill>
                  <a:srgbClr val="FFC000"/>
                </a:solidFill>
              </a:rPr>
            </a:br>
            <a:r>
              <a:rPr lang="uk-UA" sz="4800" dirty="0" smtClean="0">
                <a:solidFill>
                  <a:srgbClr val="FFC000"/>
                </a:solidFill>
              </a:rPr>
              <a:t>про роботу </a:t>
            </a:r>
            <a:r>
              <a:rPr lang="uk-UA" sz="4800" dirty="0" smtClean="0">
                <a:solidFill>
                  <a:srgbClr val="FFC000"/>
                </a:solidFill>
              </a:rPr>
              <a:t>шкільного парламенту «Дружба»</a:t>
            </a:r>
            <a:r>
              <a:rPr lang="uk-UA" sz="4800" dirty="0" smtClean="0">
                <a:solidFill>
                  <a:srgbClr val="FFC000"/>
                </a:solidFill>
              </a:rPr>
              <a:t/>
            </a:r>
            <a:br>
              <a:rPr lang="uk-UA" sz="4800" dirty="0" smtClean="0">
                <a:solidFill>
                  <a:srgbClr val="FFC000"/>
                </a:solidFill>
              </a:rPr>
            </a:br>
            <a:r>
              <a:rPr lang="uk-UA" sz="4800" dirty="0" smtClean="0">
                <a:solidFill>
                  <a:srgbClr val="FFC000"/>
                </a:solidFill>
              </a:rPr>
              <a:t> Чугуївської загальноосвітньої школи       І-ІІІ ступенів № 7   </a:t>
            </a:r>
            <a:endParaRPr lang="ru-RU" sz="48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самовр\DSC047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090974" cy="3068635"/>
          </a:xfrm>
          <a:prstGeom prst="rect">
            <a:avLst/>
          </a:prstGeom>
          <a:noFill/>
        </p:spPr>
      </p:pic>
      <p:pic>
        <p:nvPicPr>
          <p:cNvPr id="4099" name="Picture 3" descr="F:\самовр\DSC047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82137" y="0"/>
            <a:ext cx="5161863" cy="3871908"/>
          </a:xfrm>
          <a:prstGeom prst="rect">
            <a:avLst/>
          </a:prstGeom>
          <a:noFill/>
        </p:spPr>
      </p:pic>
      <p:pic>
        <p:nvPicPr>
          <p:cNvPr id="4100" name="Picture 4" descr="F:\самовр\DSC047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857496"/>
            <a:ext cx="4857112" cy="4000504"/>
          </a:xfrm>
          <a:prstGeom prst="rect">
            <a:avLst/>
          </a:prstGeom>
          <a:noFill/>
        </p:spPr>
      </p:pic>
      <p:pic>
        <p:nvPicPr>
          <p:cNvPr id="4101" name="Picture 5" descr="F:\самовр\DSC047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52960" y="3485728"/>
            <a:ext cx="4591040" cy="34437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самовр\DSC047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8950" y="0"/>
            <a:ext cx="5365049" cy="3714752"/>
          </a:xfrm>
          <a:prstGeom prst="rect">
            <a:avLst/>
          </a:prstGeom>
          <a:noFill/>
        </p:spPr>
      </p:pic>
      <p:pic>
        <p:nvPicPr>
          <p:cNvPr id="6" name="Picture 4" descr="F:\самовр\DSC047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28868"/>
            <a:ext cx="5010100" cy="4429132"/>
          </a:xfrm>
          <a:prstGeom prst="rect">
            <a:avLst/>
          </a:prstGeom>
          <a:noFill/>
        </p:spPr>
      </p:pic>
      <p:pic>
        <p:nvPicPr>
          <p:cNvPr id="4" name="Picture 2" descr="F:\самовр\34790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3323732"/>
            <a:ext cx="4143372" cy="35342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60791" y="1643051"/>
            <a:ext cx="2506673" cy="228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3240" y="785794"/>
            <a:ext cx="5514956" cy="142876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45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Волонтерська група </a:t>
            </a:r>
            <a:endParaRPr lang="ru-RU" sz="45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14744" y="1000108"/>
            <a:ext cx="5143506" cy="4429156"/>
          </a:xfrm>
        </p:spPr>
        <p:txBody>
          <a:bodyPr>
            <a:normAutofit/>
          </a:bodyPr>
          <a:lstStyle/>
          <a:p>
            <a:pPr eaLnBrk="1" hangingPunct="1"/>
            <a:endParaRPr lang="uk-UA" dirty="0" smtClean="0">
              <a:solidFill>
                <a:srgbClr val="602520"/>
              </a:solidFill>
            </a:endParaRPr>
          </a:p>
          <a:p>
            <a:pPr eaLnBrk="1" hangingPunct="1"/>
            <a:endParaRPr lang="uk-UA" dirty="0" smtClean="0">
              <a:solidFill>
                <a:srgbClr val="602520"/>
              </a:solidFill>
            </a:endParaRPr>
          </a:p>
          <a:p>
            <a:pPr eaLnBrk="1" hangingPunct="1"/>
            <a:endParaRPr lang="uk-UA" dirty="0" smtClean="0">
              <a:solidFill>
                <a:srgbClr val="602520"/>
              </a:solidFill>
            </a:endParaRPr>
          </a:p>
          <a:p>
            <a:pPr eaLnBrk="1" hangingPunct="1"/>
            <a:endParaRPr lang="uk-UA" dirty="0" smtClean="0">
              <a:solidFill>
                <a:srgbClr val="602520"/>
              </a:solidFill>
            </a:endParaRPr>
          </a:p>
          <a:p>
            <a:pPr eaLnBrk="1" hangingPunct="1"/>
            <a:r>
              <a:rPr lang="uk-UA" dirty="0" smtClean="0">
                <a:solidFill>
                  <a:srgbClr val="602520"/>
                </a:solidFill>
              </a:rPr>
              <a:t>Піклування про молодших.</a:t>
            </a:r>
          </a:p>
          <a:p>
            <a:pPr eaLnBrk="1" hangingPunct="1"/>
            <a:r>
              <a:rPr lang="uk-UA" dirty="0" smtClean="0">
                <a:solidFill>
                  <a:srgbClr val="602520"/>
                </a:solidFill>
              </a:rPr>
              <a:t>Допомога літнім людям.</a:t>
            </a:r>
          </a:p>
          <a:p>
            <a:pPr eaLnBrk="1" hangingPunct="1"/>
            <a:r>
              <a:rPr lang="uk-UA" dirty="0" smtClean="0">
                <a:solidFill>
                  <a:srgbClr val="602520"/>
                </a:solidFill>
              </a:rPr>
              <a:t>Допомога інвалідам.</a:t>
            </a:r>
          </a:p>
          <a:p>
            <a:pPr eaLnBrk="1" hangingPunct="1"/>
            <a:r>
              <a:rPr lang="uk-UA" dirty="0" smtClean="0">
                <a:solidFill>
                  <a:srgbClr val="602520"/>
                </a:solidFill>
              </a:rPr>
              <a:t>Проведення доброчинних заходів.</a:t>
            </a:r>
          </a:p>
          <a:p>
            <a:pPr eaLnBrk="1" hangingPunct="1"/>
            <a:endParaRPr lang="uk-UA" dirty="0" smtClean="0">
              <a:solidFill>
                <a:srgbClr val="602520"/>
              </a:solidFill>
            </a:endParaRPr>
          </a:p>
        </p:txBody>
      </p:sp>
      <p:pic>
        <p:nvPicPr>
          <p:cNvPr id="6" name="Picture 2" descr="C:\Documents and Settings\User\Рабочий стол\CitVZ035tm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942914" cy="2857496"/>
          </a:xfrm>
          <a:prstGeom prst="rect">
            <a:avLst/>
          </a:prstGeom>
          <a:noFill/>
        </p:spPr>
      </p:pic>
      <p:pic>
        <p:nvPicPr>
          <p:cNvPr id="7" name="Picture 3" descr="C:\Documents and Settings\User\Рабочий стол\t456F0SC8OU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438746"/>
            <a:ext cx="3857620" cy="2419254"/>
          </a:xfrm>
          <a:prstGeom prst="rect">
            <a:avLst/>
          </a:prstGeom>
          <a:noFill/>
        </p:spPr>
      </p:pic>
    </p:spTree>
  </p:cSld>
  <p:clrMapOvr>
    <a:masterClrMapping/>
  </p:clrMapOvr>
  <p:transition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5"/>
          <p:cNvSpPr>
            <a:spLocks noGrp="1"/>
          </p:cNvSpPr>
          <p:nvPr>
            <p:ph type="body" sz="half" idx="1"/>
          </p:nvPr>
        </p:nvSpPr>
        <p:spPr>
          <a:xfrm>
            <a:off x="457200" y="357167"/>
            <a:ext cx="4038600" cy="5967434"/>
          </a:xfrm>
        </p:spPr>
        <p:txBody>
          <a:bodyPr/>
          <a:lstStyle/>
          <a:p>
            <a:endParaRPr lang="uk-UA" sz="2200" dirty="0" smtClean="0"/>
          </a:p>
        </p:txBody>
      </p:sp>
      <p:sp>
        <p:nvSpPr>
          <p:cNvPr id="23556" name="Rectangle 6"/>
          <p:cNvSpPr>
            <a:spLocks noGrp="1"/>
          </p:cNvSpPr>
          <p:nvPr>
            <p:ph type="body" sz="half" idx="2"/>
          </p:nvPr>
        </p:nvSpPr>
        <p:spPr>
          <a:xfrm>
            <a:off x="4643438" y="285729"/>
            <a:ext cx="4038600" cy="6019822"/>
          </a:xfrm>
        </p:spPr>
        <p:txBody>
          <a:bodyPr/>
          <a:lstStyle/>
          <a:p>
            <a:endParaRPr lang="uk-UA" sz="2200" dirty="0" smtClean="0"/>
          </a:p>
        </p:txBody>
      </p:sp>
      <p:pic>
        <p:nvPicPr>
          <p:cNvPr id="23557" name="Picture 7" descr="IMG_228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2924175"/>
            <a:ext cx="3959225" cy="321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8" descr="IMG_248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997200"/>
            <a:ext cx="4176712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1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214290"/>
            <a:ext cx="392909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s0016240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214290"/>
            <a:ext cx="4286280" cy="28575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F:\самовр\школа\DSC045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0"/>
            <a:ext cx="4714876" cy="3286148"/>
          </a:xfrm>
          <a:prstGeom prst="rect">
            <a:avLst/>
          </a:prstGeom>
          <a:noFill/>
        </p:spPr>
      </p:pic>
      <p:pic>
        <p:nvPicPr>
          <p:cNvPr id="3074" name="Picture 2" descr="F:\самовр\59OdcMIrqv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500694" cy="3643318"/>
          </a:xfrm>
          <a:prstGeom prst="rect">
            <a:avLst/>
          </a:prstGeom>
          <a:noFill/>
        </p:spPr>
      </p:pic>
      <p:pic>
        <p:nvPicPr>
          <p:cNvPr id="5" name="Picture 4" descr="E:\пасха 2015\20150414_12544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3286124"/>
            <a:ext cx="5072066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C:\Documents and Settings\User\Рабочий стол\20170511_19441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9254" y="3214686"/>
            <a:ext cx="5305602" cy="36433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1785926"/>
            <a:ext cx="6858048" cy="304698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9600" dirty="0" smtClean="0">
                <a:solidFill>
                  <a:srgbClr val="0070C0"/>
                </a:solidFill>
              </a:rPr>
              <a:t>Дякуємо за увагу !!!!!</a:t>
            </a:r>
            <a:endParaRPr lang="ru-RU" sz="96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428604"/>
            <a:ext cx="8286808" cy="415498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ru-RU" sz="2400" dirty="0" smtClean="0">
              <a:solidFill>
                <a:srgbClr val="FF0000"/>
              </a:solidFill>
            </a:endParaRPr>
          </a:p>
          <a:p>
            <a:r>
              <a:rPr lang="ru-RU" sz="2400" dirty="0" err="1" smtClean="0">
                <a:solidFill>
                  <a:srgbClr val="FF0000"/>
                </a:solidFill>
              </a:rPr>
              <a:t>Шкільний</a:t>
            </a:r>
            <a:r>
              <a:rPr lang="ru-RU" sz="2400" dirty="0" smtClean="0">
                <a:solidFill>
                  <a:srgbClr val="FF0000"/>
                </a:solidFill>
              </a:rPr>
              <a:t> парламент – </a:t>
            </a:r>
            <a:r>
              <a:rPr lang="ru-RU" sz="2400" dirty="0" err="1" smtClean="0"/>
              <a:t>це</a:t>
            </a:r>
            <a:r>
              <a:rPr lang="ru-RU" sz="2400" dirty="0" smtClean="0"/>
              <a:t> </a:t>
            </a:r>
            <a:r>
              <a:rPr lang="ru-RU" sz="2400" dirty="0" err="1" smtClean="0"/>
              <a:t>творча</a:t>
            </a:r>
            <a:r>
              <a:rPr lang="ru-RU" sz="2400" dirty="0" smtClean="0"/>
              <a:t> </a:t>
            </a:r>
            <a:r>
              <a:rPr lang="ru-RU" sz="2400" dirty="0" err="1" smtClean="0"/>
              <a:t>співпраця</a:t>
            </a:r>
            <a:r>
              <a:rPr lang="ru-RU" sz="2400" dirty="0" smtClean="0"/>
              <a:t> </a:t>
            </a:r>
            <a:r>
              <a:rPr lang="ru-RU" sz="2400" dirty="0" err="1" smtClean="0"/>
              <a:t>учнів</a:t>
            </a:r>
            <a:r>
              <a:rPr lang="ru-RU" sz="2400" dirty="0" smtClean="0"/>
              <a:t> та </a:t>
            </a:r>
            <a:r>
              <a:rPr lang="ru-RU" sz="2400" dirty="0" err="1" smtClean="0"/>
              <a:t>педагогів</a:t>
            </a:r>
            <a:r>
              <a:rPr lang="ru-RU" sz="2400" dirty="0" smtClean="0"/>
              <a:t>, </a:t>
            </a:r>
          </a:p>
          <a:p>
            <a:r>
              <a:rPr lang="ru-RU" sz="2400" dirty="0" err="1" smtClean="0"/>
              <a:t>спосіб</a:t>
            </a:r>
            <a:r>
              <a:rPr lang="ru-RU" sz="2400" dirty="0" smtClean="0"/>
              <a:t> </a:t>
            </a:r>
            <a:r>
              <a:rPr lang="ru-RU" sz="2400" dirty="0" err="1" smtClean="0"/>
              <a:t>виявлення</a:t>
            </a:r>
            <a:r>
              <a:rPr lang="ru-RU" sz="2400" dirty="0" smtClean="0"/>
              <a:t> </a:t>
            </a:r>
            <a:r>
              <a:rPr lang="ru-RU" sz="2400" dirty="0" err="1" smtClean="0"/>
              <a:t>організаторських</a:t>
            </a:r>
            <a:r>
              <a:rPr lang="ru-RU" sz="2400" dirty="0" smtClean="0"/>
              <a:t> та </a:t>
            </a:r>
            <a:r>
              <a:rPr lang="ru-RU" sz="2400" dirty="0" err="1" smtClean="0"/>
              <a:t>виконавських</a:t>
            </a:r>
            <a:r>
              <a:rPr lang="ru-RU" sz="2400" dirty="0" smtClean="0"/>
              <a:t> </a:t>
            </a:r>
            <a:r>
              <a:rPr lang="ru-RU" sz="2400" dirty="0" err="1" smtClean="0"/>
              <a:t>можливостей</a:t>
            </a:r>
            <a:r>
              <a:rPr lang="ru-RU" sz="2400" dirty="0" smtClean="0"/>
              <a:t> </a:t>
            </a:r>
            <a:r>
              <a:rPr lang="ru-RU" sz="2400" dirty="0" err="1" smtClean="0"/>
              <a:t>учнів</a:t>
            </a:r>
            <a:endParaRPr lang="ru-RU" sz="2400" dirty="0" smtClean="0"/>
          </a:p>
          <a:p>
            <a:r>
              <a:rPr lang="ru-RU" sz="2400" dirty="0" smtClean="0"/>
              <a:t>у </a:t>
            </a:r>
            <a:r>
              <a:rPr lang="ru-RU" sz="2400" dirty="0" err="1" smtClean="0"/>
              <a:t>різних</a:t>
            </a:r>
            <a:r>
              <a:rPr lang="ru-RU" sz="2400" dirty="0" smtClean="0"/>
              <a:t> видах </a:t>
            </a:r>
            <a:r>
              <a:rPr lang="ru-RU" sz="2400" dirty="0" err="1" smtClean="0"/>
              <a:t>діяльності</a:t>
            </a:r>
            <a:r>
              <a:rPr lang="ru-RU" sz="2400" dirty="0" smtClean="0"/>
              <a:t>, </a:t>
            </a:r>
            <a:r>
              <a:rPr lang="ru-RU" sz="2400" dirty="0" err="1" smtClean="0"/>
              <a:t>спілкування</a:t>
            </a:r>
            <a:r>
              <a:rPr lang="ru-RU" sz="2400" dirty="0" smtClean="0"/>
              <a:t> та </a:t>
            </a:r>
            <a:r>
              <a:rPr lang="ru-RU" sz="2400" dirty="0" err="1" smtClean="0"/>
              <a:t>відносин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 </a:t>
            </a:r>
          </a:p>
          <a:p>
            <a:r>
              <a:rPr lang="ru-RU" sz="2400" dirty="0" err="1" smtClean="0"/>
              <a:t>Це</a:t>
            </a:r>
            <a:r>
              <a:rPr lang="ru-RU" sz="2400" dirty="0" smtClean="0"/>
              <a:t> один </a:t>
            </a:r>
            <a:r>
              <a:rPr lang="ru-RU" sz="2400" dirty="0" err="1" smtClean="0"/>
              <a:t>із</a:t>
            </a:r>
            <a:r>
              <a:rPr lang="ru-RU" sz="2400" dirty="0" smtClean="0"/>
              <a:t> </a:t>
            </a:r>
            <a:r>
              <a:rPr lang="ru-RU" sz="2400" dirty="0" err="1" smtClean="0"/>
              <a:t>методів</a:t>
            </a:r>
            <a:endParaRPr lang="ru-RU" sz="2400" dirty="0" smtClean="0"/>
          </a:p>
          <a:p>
            <a:r>
              <a:rPr lang="ru-RU" sz="2400" dirty="0" err="1" smtClean="0"/>
              <a:t>формування</a:t>
            </a:r>
            <a:r>
              <a:rPr lang="ru-RU" sz="2400" dirty="0" smtClean="0"/>
              <a:t> в </a:t>
            </a:r>
            <a:r>
              <a:rPr lang="ru-RU" sz="2400" dirty="0" err="1" smtClean="0"/>
              <a:t>колективі</a:t>
            </a:r>
            <a:r>
              <a:rPr lang="ru-RU" sz="2400" dirty="0" smtClean="0"/>
              <a:t> </a:t>
            </a:r>
            <a:r>
              <a:rPr lang="ru-RU" sz="2400" dirty="0" err="1" smtClean="0"/>
              <a:t>громадської</a:t>
            </a:r>
            <a:r>
              <a:rPr lang="ru-RU" sz="2400" dirty="0" smtClean="0"/>
              <a:t> думки та </a:t>
            </a:r>
            <a:r>
              <a:rPr lang="ru-RU" sz="2400" dirty="0" err="1" smtClean="0"/>
              <a:t>вироблення</a:t>
            </a:r>
            <a:r>
              <a:rPr lang="ru-RU" sz="2400" dirty="0" smtClean="0"/>
              <a:t> </a:t>
            </a:r>
          </a:p>
          <a:p>
            <a:r>
              <a:rPr lang="ru-RU" sz="2400" dirty="0" err="1" smtClean="0"/>
              <a:t>управлінських</a:t>
            </a:r>
            <a:r>
              <a:rPr lang="ru-RU" sz="2400" dirty="0" smtClean="0"/>
              <a:t> </a:t>
            </a:r>
            <a:r>
              <a:rPr lang="ru-RU" sz="2400" dirty="0" err="1" smtClean="0"/>
              <a:t>навичок</a:t>
            </a:r>
            <a:r>
              <a:rPr lang="ru-RU" sz="2400" dirty="0" smtClean="0"/>
              <a:t>, </a:t>
            </a:r>
            <a:r>
              <a:rPr lang="ru-RU" sz="2400" dirty="0" err="1" smtClean="0"/>
              <a:t>умінь</a:t>
            </a:r>
            <a:r>
              <a:rPr lang="ru-RU" sz="2400" dirty="0" smtClean="0"/>
              <a:t> та </a:t>
            </a:r>
            <a:r>
              <a:rPr lang="ru-RU" sz="2400" dirty="0" err="1" smtClean="0"/>
              <a:t>якостей</a:t>
            </a:r>
            <a:r>
              <a:rPr lang="ru-RU" sz="2400" dirty="0" smtClean="0"/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4786322"/>
            <a:ext cx="8286808" cy="193899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ru-RU" sz="24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400" dirty="0" smtClean="0">
                <a:solidFill>
                  <a:srgbClr val="FF0000"/>
                </a:solidFill>
              </a:rPr>
              <a:t>Наше </a:t>
            </a:r>
            <a:r>
              <a:rPr lang="ru-RU" sz="2400" dirty="0" err="1" smtClean="0">
                <a:solidFill>
                  <a:srgbClr val="FF0000"/>
                </a:solidFill>
              </a:rPr>
              <a:t>завдання</a:t>
            </a:r>
            <a:r>
              <a:rPr lang="ru-RU" sz="2400" dirty="0" smtClean="0">
                <a:solidFill>
                  <a:srgbClr val="FF0000"/>
                </a:solidFill>
              </a:rPr>
              <a:t> – </a:t>
            </a:r>
            <a:r>
              <a:rPr lang="ru-RU" sz="2400" dirty="0" err="1" smtClean="0"/>
              <a:t>об’єднати</a:t>
            </a:r>
            <a:r>
              <a:rPr lang="ru-RU" sz="2400" dirty="0" smtClean="0"/>
              <a:t> </a:t>
            </a:r>
            <a:r>
              <a:rPr lang="ru-RU" sz="2400" dirty="0" err="1" smtClean="0"/>
              <a:t>педагогів-координаторів</a:t>
            </a:r>
            <a:r>
              <a:rPr lang="ru-RU" sz="2400" dirty="0" smtClean="0"/>
              <a:t> та </a:t>
            </a:r>
            <a:r>
              <a:rPr lang="ru-RU" sz="2400" dirty="0" err="1" smtClean="0"/>
              <a:t>учнів</a:t>
            </a:r>
            <a:r>
              <a:rPr lang="ru-RU" sz="2400" dirty="0" smtClean="0"/>
              <a:t> </a:t>
            </a:r>
            <a:r>
              <a:rPr lang="ru-RU" sz="2400" dirty="0" err="1" smtClean="0"/>
              <a:t>з</a:t>
            </a:r>
            <a:r>
              <a:rPr lang="ru-RU" sz="2400" dirty="0" smtClean="0"/>
              <a:t> метою </a:t>
            </a:r>
            <a:r>
              <a:rPr lang="ru-RU" sz="2400" dirty="0" err="1" smtClean="0"/>
              <a:t>вирішення</a:t>
            </a:r>
            <a:r>
              <a:rPr lang="ru-RU" sz="2400" dirty="0" smtClean="0"/>
              <a:t> </a:t>
            </a:r>
            <a:r>
              <a:rPr lang="ru-RU" sz="2400" dirty="0" err="1" smtClean="0"/>
              <a:t>питань</a:t>
            </a:r>
            <a:r>
              <a:rPr lang="ru-RU" sz="2400" dirty="0" smtClean="0"/>
              <a:t> </a:t>
            </a:r>
          </a:p>
          <a:p>
            <a:r>
              <a:rPr lang="ru-RU" sz="2400" dirty="0" err="1" smtClean="0"/>
              <a:t>щодо</a:t>
            </a:r>
            <a:r>
              <a:rPr lang="ru-RU" sz="2400" dirty="0" smtClean="0"/>
              <a:t> </a:t>
            </a:r>
            <a:r>
              <a:rPr lang="ru-RU" sz="2400" dirty="0" err="1" smtClean="0"/>
              <a:t>організації</a:t>
            </a:r>
            <a:r>
              <a:rPr lang="ru-RU" sz="2400" dirty="0" smtClean="0"/>
              <a:t> </a:t>
            </a:r>
            <a:r>
              <a:rPr lang="ru-RU" sz="2400" dirty="0" err="1" smtClean="0"/>
              <a:t>творчих</a:t>
            </a:r>
            <a:r>
              <a:rPr lang="ru-RU" sz="2400" dirty="0" smtClean="0"/>
              <a:t> справ, свят, </a:t>
            </a:r>
            <a:r>
              <a:rPr lang="ru-RU" sz="2400" dirty="0" err="1" smtClean="0"/>
              <a:t>заходів</a:t>
            </a:r>
            <a:r>
              <a:rPr lang="ru-RU" sz="2400" dirty="0" smtClean="0"/>
              <a:t> та </a:t>
            </a:r>
            <a:r>
              <a:rPr lang="ru-RU" sz="2400" dirty="0" err="1" smtClean="0"/>
              <a:t>спрямувати</a:t>
            </a:r>
            <a:r>
              <a:rPr lang="ru-RU" sz="2400" dirty="0" smtClean="0"/>
              <a:t> </a:t>
            </a:r>
            <a:r>
              <a:rPr lang="ru-RU" sz="2400" dirty="0" err="1" smtClean="0"/>
              <a:t>їхню</a:t>
            </a:r>
            <a:r>
              <a:rPr lang="ru-RU" sz="2400" dirty="0" smtClean="0"/>
              <a:t> роботу</a:t>
            </a:r>
            <a:endParaRPr lang="ru-RU" sz="24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785794"/>
            <a:ext cx="8501122" cy="34163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2400" i="1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ru-RU" sz="2400" i="1" dirty="0" smtClean="0">
                <a:solidFill>
                  <a:srgbClr val="7030A0"/>
                </a:solidFill>
              </a:rPr>
              <a:t>Ми разом </a:t>
            </a:r>
          </a:p>
          <a:p>
            <a:r>
              <a:rPr lang="ru-RU" sz="2400" dirty="0" err="1" smtClean="0"/>
              <a:t>плануємо</a:t>
            </a:r>
            <a:r>
              <a:rPr lang="ru-RU" sz="2400" dirty="0" smtClean="0"/>
              <a:t> роботу, </a:t>
            </a:r>
            <a:r>
              <a:rPr lang="ru-RU" sz="2400" dirty="0" err="1" smtClean="0"/>
              <a:t>підводимо</a:t>
            </a:r>
            <a:r>
              <a:rPr lang="ru-RU" sz="2400" dirty="0" smtClean="0"/>
              <a:t> </a:t>
            </a:r>
            <a:r>
              <a:rPr lang="ru-RU" sz="2400" dirty="0" err="1" smtClean="0"/>
              <a:t>підсумки</a:t>
            </a:r>
            <a:r>
              <a:rPr lang="ru-RU" sz="2400" dirty="0" smtClean="0"/>
              <a:t> та </a:t>
            </a:r>
            <a:r>
              <a:rPr lang="ru-RU" sz="2400" dirty="0" err="1" smtClean="0"/>
              <a:t>аналізуємо</a:t>
            </a:r>
            <a:r>
              <a:rPr lang="ru-RU" sz="2400" dirty="0" smtClean="0"/>
              <a:t> </a:t>
            </a:r>
            <a:r>
              <a:rPr lang="ru-RU" sz="2400" dirty="0" err="1" smtClean="0"/>
              <a:t>виконане</a:t>
            </a:r>
            <a:r>
              <a:rPr lang="ru-RU" sz="2400" dirty="0" smtClean="0"/>
              <a:t>. </a:t>
            </a:r>
            <a:r>
              <a:rPr lang="ru-RU" sz="2400" dirty="0" err="1" smtClean="0"/>
              <a:t>Взаємоповага</a:t>
            </a:r>
            <a:r>
              <a:rPr lang="ru-RU" sz="2400" dirty="0" smtClean="0"/>
              <a:t>, </a:t>
            </a:r>
          </a:p>
          <a:p>
            <a:pPr algn="ctr"/>
            <a:r>
              <a:rPr lang="ru-RU" sz="2400" dirty="0" err="1" smtClean="0"/>
              <a:t>взаємодопомога</a:t>
            </a:r>
            <a:r>
              <a:rPr lang="ru-RU" sz="2400" dirty="0" smtClean="0"/>
              <a:t>, </a:t>
            </a:r>
            <a:r>
              <a:rPr lang="ru-RU" sz="2400" dirty="0" err="1" smtClean="0"/>
              <a:t>довіра</a:t>
            </a:r>
            <a:r>
              <a:rPr lang="ru-RU" sz="2400" dirty="0" smtClean="0"/>
              <a:t> – </a:t>
            </a:r>
            <a:r>
              <a:rPr lang="ru-RU" sz="2400" dirty="0" err="1" smtClean="0"/>
              <a:t>основні</a:t>
            </a:r>
            <a:r>
              <a:rPr lang="ru-RU" sz="2400" dirty="0" smtClean="0"/>
              <a:t> </a:t>
            </a:r>
            <a:r>
              <a:rPr lang="ru-RU" sz="2400" dirty="0" err="1" smtClean="0"/>
              <a:t>позиції</a:t>
            </a:r>
            <a:r>
              <a:rPr lang="ru-RU" sz="2400" dirty="0" smtClean="0"/>
              <a:t> наших </a:t>
            </a:r>
            <a:r>
              <a:rPr lang="ru-RU" sz="2400" dirty="0" err="1" smtClean="0"/>
              <a:t>стосунків</a:t>
            </a:r>
            <a:r>
              <a:rPr lang="ru-RU" sz="2400" dirty="0" smtClean="0"/>
              <a:t>. На мою думку, </a:t>
            </a:r>
            <a:r>
              <a:rPr lang="ru-RU" sz="2400" dirty="0" err="1" smtClean="0"/>
              <a:t>учнівське</a:t>
            </a:r>
            <a:r>
              <a:rPr lang="ru-RU" sz="2400" dirty="0" smtClean="0"/>
              <a:t> </a:t>
            </a:r>
          </a:p>
          <a:p>
            <a:pPr algn="ctr"/>
            <a:r>
              <a:rPr lang="ru-RU" sz="2400" dirty="0" err="1" smtClean="0"/>
              <a:t>самоврядування</a:t>
            </a:r>
            <a:r>
              <a:rPr lang="ru-RU" sz="2400" dirty="0" smtClean="0"/>
              <a:t> </a:t>
            </a:r>
            <a:r>
              <a:rPr lang="ru-RU" sz="2400" dirty="0" err="1" smtClean="0"/>
              <a:t>є</a:t>
            </a:r>
            <a:r>
              <a:rPr lang="ru-RU" sz="2400" dirty="0" smtClean="0"/>
              <a:t> школою </a:t>
            </a:r>
            <a:r>
              <a:rPr lang="ru-RU" sz="2400" dirty="0" err="1" smtClean="0"/>
              <a:t>формування</a:t>
            </a:r>
            <a:r>
              <a:rPr lang="ru-RU" sz="2400" dirty="0" smtClean="0"/>
              <a:t> </a:t>
            </a:r>
            <a:r>
              <a:rPr lang="ru-RU" sz="2400" dirty="0" err="1" smtClean="0"/>
              <a:t>управлінських</a:t>
            </a:r>
            <a:r>
              <a:rPr lang="ru-RU" sz="2400" dirty="0" smtClean="0"/>
              <a:t> </a:t>
            </a:r>
            <a:r>
              <a:rPr lang="ru-RU" sz="2400" dirty="0" err="1" smtClean="0"/>
              <a:t>навичок</a:t>
            </a:r>
            <a:r>
              <a:rPr lang="ru-RU" sz="2400" dirty="0" smtClean="0"/>
              <a:t>, </a:t>
            </a:r>
            <a:r>
              <a:rPr lang="ru-RU" sz="2400" dirty="0" err="1" smtClean="0"/>
              <a:t>соціальної</a:t>
            </a:r>
            <a:r>
              <a:rPr lang="ru-RU" sz="2400" dirty="0" smtClean="0"/>
              <a:t> </a:t>
            </a:r>
            <a:r>
              <a:rPr lang="ru-RU" sz="2400" dirty="0" err="1" smtClean="0"/>
              <a:t>активності</a:t>
            </a:r>
            <a:r>
              <a:rPr lang="ru-RU" sz="2400" dirty="0" smtClean="0"/>
              <a:t> та </a:t>
            </a:r>
          </a:p>
          <a:p>
            <a:pPr algn="ctr"/>
            <a:r>
              <a:rPr lang="ru-RU" sz="2400" dirty="0" err="1" smtClean="0"/>
              <a:t>самостійності</a:t>
            </a:r>
            <a:r>
              <a:rPr lang="ru-RU" sz="2400" dirty="0" smtClean="0"/>
              <a:t> у </a:t>
            </a:r>
            <a:r>
              <a:rPr lang="ru-RU" sz="2400" dirty="0" err="1" smtClean="0"/>
              <a:t>прийнятті</a:t>
            </a:r>
            <a:r>
              <a:rPr lang="ru-RU" sz="2400" dirty="0" smtClean="0"/>
              <a:t> </a:t>
            </a:r>
            <a:r>
              <a:rPr lang="ru-RU" sz="2400" dirty="0" err="1" smtClean="0"/>
              <a:t>нестандартних</a:t>
            </a:r>
            <a:r>
              <a:rPr lang="ru-RU" sz="2400" dirty="0" smtClean="0"/>
              <a:t> </a:t>
            </a:r>
            <a:r>
              <a:rPr lang="ru-RU" sz="2400" dirty="0" err="1" smtClean="0"/>
              <a:t>рішень</a:t>
            </a:r>
            <a:r>
              <a:rPr lang="ru-RU" sz="2400" dirty="0" smtClean="0"/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4643446"/>
            <a:ext cx="8358246" cy="193899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/>
              <a:t>Члени органу </a:t>
            </a:r>
            <a:r>
              <a:rPr lang="ru-RU" sz="2400" dirty="0" err="1" smtClean="0"/>
              <a:t>учнівського</a:t>
            </a:r>
            <a:r>
              <a:rPr lang="ru-RU" sz="2400" dirty="0" smtClean="0"/>
              <a:t> </a:t>
            </a:r>
            <a:r>
              <a:rPr lang="ru-RU" sz="2400" dirty="0" err="1" smtClean="0"/>
              <a:t>самоврядування</a:t>
            </a:r>
            <a:r>
              <a:rPr lang="ru-RU" sz="2400" dirty="0" smtClean="0"/>
              <a:t> в 2017-2018 </a:t>
            </a:r>
            <a:r>
              <a:rPr lang="ru-RU" sz="2400" dirty="0" err="1" smtClean="0"/>
              <a:t>навчальному</a:t>
            </a:r>
            <a:r>
              <a:rPr lang="ru-RU" sz="2400" dirty="0" smtClean="0"/>
              <a:t>  </a:t>
            </a:r>
            <a:r>
              <a:rPr lang="ru-RU" sz="2400" dirty="0" err="1" smtClean="0"/>
              <a:t>році</a:t>
            </a:r>
            <a:endParaRPr lang="ru-RU" sz="2400" dirty="0" smtClean="0"/>
          </a:p>
          <a:p>
            <a:r>
              <a:rPr lang="ru-RU" sz="2400" dirty="0" smtClean="0"/>
              <a:t>взяли участь в </a:t>
            </a:r>
            <a:r>
              <a:rPr lang="ru-RU" sz="2400" dirty="0" err="1" smtClean="0"/>
              <a:t>реалізації</a:t>
            </a:r>
            <a:r>
              <a:rPr lang="ru-RU" sz="2400" dirty="0" smtClean="0"/>
              <a:t>  </a:t>
            </a:r>
            <a:r>
              <a:rPr lang="ru-RU" sz="2400" dirty="0" err="1" smtClean="0"/>
              <a:t>різних</a:t>
            </a:r>
            <a:r>
              <a:rPr lang="ru-RU" sz="2400" dirty="0" smtClean="0"/>
              <a:t> </a:t>
            </a:r>
            <a:r>
              <a:rPr lang="ru-RU" sz="2400" dirty="0" err="1" smtClean="0"/>
              <a:t>проектів</a:t>
            </a:r>
            <a:r>
              <a:rPr lang="ru-RU" sz="2400" dirty="0" smtClean="0"/>
              <a:t>. </a:t>
            </a:r>
          </a:p>
          <a:p>
            <a:endParaRPr lang="ru-RU" sz="2400" dirty="0" smtClean="0"/>
          </a:p>
          <a:p>
            <a:r>
              <a:rPr lang="ru-RU" sz="2400" dirty="0" err="1" smtClean="0"/>
              <a:t>Представляємо</a:t>
            </a:r>
            <a:r>
              <a:rPr lang="ru-RU" sz="2400" dirty="0" smtClean="0"/>
              <a:t> </a:t>
            </a:r>
            <a:r>
              <a:rPr lang="ru-RU" sz="2400" dirty="0" err="1" smtClean="0"/>
              <a:t>Вашій</a:t>
            </a:r>
            <a:r>
              <a:rPr lang="ru-RU" sz="2400" dirty="0" smtClean="0"/>
              <a:t>  </a:t>
            </a:r>
            <a:r>
              <a:rPr lang="ru-RU" sz="2400" dirty="0" err="1" smtClean="0"/>
              <a:t>увазі</a:t>
            </a:r>
            <a:r>
              <a:rPr lang="ru-RU" sz="2400" dirty="0" smtClean="0"/>
              <a:t>: </a:t>
            </a:r>
            <a:endParaRPr lang="ru-RU" sz="24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4666636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1" y="34290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 descr="C:\Documents and Settings\User\Рабочий стол\20160212_1448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1" y="1"/>
            <a:ext cx="4714875" cy="3536156"/>
          </a:xfrm>
          <a:prstGeom prst="rect">
            <a:avLst/>
          </a:prstGeom>
          <a:noFill/>
        </p:spPr>
      </p:pic>
      <p:pic>
        <p:nvPicPr>
          <p:cNvPr id="8194" name="Picture 2" descr="F:\фото новые\image (3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500438"/>
            <a:ext cx="4545528" cy="3357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F:\на призентацию\WP_20160930_12_20_23_P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12013" y="3445105"/>
            <a:ext cx="4231987" cy="3412895"/>
          </a:xfrm>
          <a:prstGeom prst="rect">
            <a:avLst/>
          </a:prstGeom>
          <a:noFill/>
        </p:spPr>
      </p:pic>
      <p:pic>
        <p:nvPicPr>
          <p:cNvPr id="5" name="Picture 2" descr="F:\на призентацию\WP_20160930_12_24_27_Pr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82085" y="0"/>
            <a:ext cx="5051671" cy="3286124"/>
          </a:xfrm>
          <a:prstGeom prst="rect">
            <a:avLst/>
          </a:prstGeom>
          <a:noFill/>
        </p:spPr>
      </p:pic>
      <p:pic>
        <p:nvPicPr>
          <p:cNvPr id="6" name="Picture 2" descr="F:\на призентацию\IMG_18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48219" y="0"/>
            <a:ext cx="4595781" cy="3446836"/>
          </a:xfrm>
          <a:prstGeom prst="rect">
            <a:avLst/>
          </a:prstGeom>
          <a:noFill/>
        </p:spPr>
      </p:pic>
      <p:pic>
        <p:nvPicPr>
          <p:cNvPr id="7" name="Picture 3" descr="F:\на призентацию\100_42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71464" y="3143248"/>
            <a:ext cx="5143530" cy="3714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F:\на призентацию\WP_20161013_14_08_08_P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"/>
            <a:ext cx="4857753" cy="3492765"/>
          </a:xfrm>
          <a:prstGeom prst="rect">
            <a:avLst/>
          </a:prstGeom>
          <a:noFill/>
        </p:spPr>
      </p:pic>
      <p:pic>
        <p:nvPicPr>
          <p:cNvPr id="3" name="Picture 2" descr="F:\на призентацию\20160420_1119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0"/>
            <a:ext cx="4857752" cy="4286256"/>
          </a:xfrm>
          <a:prstGeom prst="rect">
            <a:avLst/>
          </a:prstGeom>
          <a:noFill/>
        </p:spPr>
      </p:pic>
      <p:pic>
        <p:nvPicPr>
          <p:cNvPr id="4" name="Picture 3" descr="F:\на призентацию\20160420_1028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29000"/>
            <a:ext cx="4429124" cy="3429000"/>
          </a:xfrm>
          <a:prstGeom prst="rect">
            <a:avLst/>
          </a:prstGeom>
          <a:noFill/>
        </p:spPr>
      </p:pic>
      <p:pic>
        <p:nvPicPr>
          <p:cNvPr id="5" name="Picture 4" descr="F:\на призентацию\WP_20161027_09_38_05_Pr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28457" y="3357562"/>
            <a:ext cx="4815543" cy="35004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фото новые\ima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6713" y="0"/>
            <a:ext cx="4947287" cy="3786190"/>
          </a:xfrm>
          <a:prstGeom prst="rect">
            <a:avLst/>
          </a:prstGeom>
          <a:noFill/>
        </p:spPr>
      </p:pic>
      <p:pic>
        <p:nvPicPr>
          <p:cNvPr id="7171" name="Picture 3" descr="F:\фото новые\image (5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429124" cy="4745514"/>
          </a:xfrm>
          <a:prstGeom prst="rect">
            <a:avLst/>
          </a:prstGeom>
          <a:noFill/>
        </p:spPr>
      </p:pic>
      <p:pic>
        <p:nvPicPr>
          <p:cNvPr id="7172" name="Picture 4" descr="F:\фото новые\image (1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3" y="3571877"/>
            <a:ext cx="4643438" cy="3286124"/>
          </a:xfrm>
          <a:prstGeom prst="rect">
            <a:avLst/>
          </a:prstGeom>
          <a:noFill/>
        </p:spPr>
      </p:pic>
      <p:pic>
        <p:nvPicPr>
          <p:cNvPr id="7173" name="Picture 5" descr="F:\фото новые\image (12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643332"/>
            <a:ext cx="4500562" cy="3214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F:\самовр\школа\DSC045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500694" cy="3714752"/>
          </a:xfrm>
          <a:prstGeom prst="rect">
            <a:avLst/>
          </a:prstGeom>
          <a:noFill/>
        </p:spPr>
      </p:pic>
      <p:pic>
        <p:nvPicPr>
          <p:cNvPr id="3" name="Picture 2" descr="F:\самовр\школа\DSC045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214686"/>
            <a:ext cx="4572000" cy="3643314"/>
          </a:xfrm>
          <a:prstGeom prst="rect">
            <a:avLst/>
          </a:prstGeom>
          <a:noFill/>
        </p:spPr>
      </p:pic>
      <p:pic>
        <p:nvPicPr>
          <p:cNvPr id="4" name="Picture 1" descr="clipart_of_15195_s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786190"/>
            <a:ext cx="4607715" cy="3071810"/>
          </a:xfrm>
          <a:prstGeom prst="rect">
            <a:avLst/>
          </a:prstGeom>
          <a:noFill/>
        </p:spPr>
      </p:pic>
      <p:pic>
        <p:nvPicPr>
          <p:cNvPr id="5" name="Picture 7" descr="IMG_043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9278" y="1"/>
            <a:ext cx="4284721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самовр\школа\DSC045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24332" y="3092753"/>
            <a:ext cx="5019668" cy="3765247"/>
          </a:xfrm>
          <a:prstGeom prst="rect">
            <a:avLst/>
          </a:prstGeom>
          <a:noFill/>
        </p:spPr>
      </p:pic>
      <p:pic>
        <p:nvPicPr>
          <p:cNvPr id="1027" name="Picture 3" descr="F:\самовр\школа\DSC045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72000" cy="3429452"/>
          </a:xfrm>
          <a:prstGeom prst="rect">
            <a:avLst/>
          </a:prstGeom>
          <a:noFill/>
        </p:spPr>
      </p:pic>
      <p:pic>
        <p:nvPicPr>
          <p:cNvPr id="6" name="Picture 5" descr="F:\самовр\школа\DSC0457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77365" y="0"/>
            <a:ext cx="4666635" cy="3500438"/>
          </a:xfrm>
          <a:prstGeom prst="rect">
            <a:avLst/>
          </a:prstGeom>
          <a:noFill/>
        </p:spPr>
      </p:pic>
      <p:pic>
        <p:nvPicPr>
          <p:cNvPr id="8" name="Picture 3" descr="F:\самовр\школа\DSC0457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428548"/>
            <a:ext cx="4572000" cy="34294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138</TotalTime>
  <Words>154</Words>
  <Application>Microsoft Office PowerPoint</Application>
  <PresentationFormat>Экран (4:3)</PresentationFormat>
  <Paragraphs>32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Поток</vt:lpstr>
      <vt:lpstr>Звіт - презентація про роботу шкільного парламенту «Дружба»  Чугуївської загальноосвітньої школи       І-ІІІ ступенів № 7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Волонтерська група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Звіт - презентація про роботу учнівського самоврядування  Чугуївської загальноосвітньої школи І-ІІІ ступенів № 7   </dc:title>
  <cp:lastModifiedBy>Людмила</cp:lastModifiedBy>
  <cp:revision>20</cp:revision>
  <dcterms:modified xsi:type="dcterms:W3CDTF">2018-10-10T09:26:47Z</dcterms:modified>
</cp:coreProperties>
</file>