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70" r:id="rId5"/>
    <p:sldId id="271" r:id="rId6"/>
    <p:sldId id="272" r:id="rId7"/>
    <p:sldId id="273" r:id="rId8"/>
    <p:sldId id="274" r:id="rId9"/>
    <p:sldId id="275" r:id="rId10"/>
    <p:sldId id="277" r:id="rId11"/>
    <p:sldId id="278" r:id="rId12"/>
    <p:sldId id="280" r:id="rId13"/>
    <p:sldId id="281" r:id="rId14"/>
    <p:sldId id="279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86742" cy="5000660"/>
          </a:xfrm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rgbClr val="FFC000"/>
                </a:solidFill>
              </a:rPr>
              <a:t>Звіт - презентація</a:t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про роботу шкільного парламенту «Дружба»</a:t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 Чугуївської загальноосвітньої школи       І-ІІІ ступенів № 7   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самовр\DSC04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0974" cy="3068635"/>
          </a:xfrm>
          <a:prstGeom prst="rect">
            <a:avLst/>
          </a:prstGeom>
          <a:noFill/>
        </p:spPr>
      </p:pic>
      <p:pic>
        <p:nvPicPr>
          <p:cNvPr id="4099" name="Picture 3" descr="F:\самовр\DSC0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137" y="0"/>
            <a:ext cx="5161863" cy="3871908"/>
          </a:xfrm>
          <a:prstGeom prst="rect">
            <a:avLst/>
          </a:prstGeom>
          <a:noFill/>
        </p:spPr>
      </p:pic>
      <p:pic>
        <p:nvPicPr>
          <p:cNvPr id="4100" name="Picture 4" descr="F:\самовр\DSC04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4857112" cy="4000504"/>
          </a:xfrm>
          <a:prstGeom prst="rect">
            <a:avLst/>
          </a:prstGeom>
          <a:noFill/>
        </p:spPr>
      </p:pic>
      <p:pic>
        <p:nvPicPr>
          <p:cNvPr id="4101" name="Picture 5" descr="F:\самовр\DSC047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60" y="3485728"/>
            <a:ext cx="4591040" cy="3443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амовр\DSC04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950" y="0"/>
            <a:ext cx="5365049" cy="3714752"/>
          </a:xfrm>
          <a:prstGeom prst="rect">
            <a:avLst/>
          </a:prstGeom>
          <a:noFill/>
        </p:spPr>
      </p:pic>
      <p:pic>
        <p:nvPicPr>
          <p:cNvPr id="6" name="Picture 4" descr="F:\самовр\DSC04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68"/>
            <a:ext cx="5010100" cy="4429132"/>
          </a:xfrm>
          <a:prstGeom prst="rect">
            <a:avLst/>
          </a:prstGeom>
          <a:noFill/>
        </p:spPr>
      </p:pic>
      <p:pic>
        <p:nvPicPr>
          <p:cNvPr id="4" name="Picture 2" descr="F:\самовр\3479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323732"/>
            <a:ext cx="4143372" cy="3534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0791" y="1643051"/>
            <a:ext cx="2506673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785794"/>
            <a:ext cx="5514956" cy="142876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Волонтерська група </a:t>
            </a:r>
            <a:endParaRPr lang="ru-RU" sz="45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000108"/>
            <a:ext cx="5143506" cy="4429156"/>
          </a:xfrm>
        </p:spPr>
        <p:txBody>
          <a:bodyPr>
            <a:normAutofit/>
          </a:bodyPr>
          <a:lstStyle/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Піклування про молодших.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літнім людям.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інвалідам.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Проведення доброчинних заходів.</a:t>
            </a: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</p:txBody>
      </p:sp>
      <p:pic>
        <p:nvPicPr>
          <p:cNvPr id="6" name="Picture 2" descr="C:\Documents and Settings\User\Рабочий стол\CitVZ035tm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942914" cy="2857496"/>
          </a:xfrm>
          <a:prstGeom prst="rect">
            <a:avLst/>
          </a:prstGeom>
          <a:noFill/>
        </p:spPr>
      </p:pic>
      <p:pic>
        <p:nvPicPr>
          <p:cNvPr id="7" name="Picture 3" descr="C:\Documents and Settings\User\Рабочий стол\t456F0SC8O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8746"/>
            <a:ext cx="3857620" cy="2419254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357167"/>
            <a:ext cx="4038600" cy="5967434"/>
          </a:xfrm>
        </p:spPr>
        <p:txBody>
          <a:bodyPr/>
          <a:lstStyle/>
          <a:p>
            <a:endParaRPr lang="uk-UA" sz="2200" dirty="0" smtClean="0"/>
          </a:p>
        </p:txBody>
      </p:sp>
      <p:sp>
        <p:nvSpPr>
          <p:cNvPr id="23556" name="Rectangle 6"/>
          <p:cNvSpPr>
            <a:spLocks noGrp="1"/>
          </p:cNvSpPr>
          <p:nvPr>
            <p:ph type="body" sz="half" idx="2"/>
          </p:nvPr>
        </p:nvSpPr>
        <p:spPr>
          <a:xfrm>
            <a:off x="4643438" y="285729"/>
            <a:ext cx="4038600" cy="6019822"/>
          </a:xfrm>
        </p:spPr>
        <p:txBody>
          <a:bodyPr/>
          <a:lstStyle/>
          <a:p>
            <a:endParaRPr lang="uk-UA" sz="2200" dirty="0" smtClean="0"/>
          </a:p>
        </p:txBody>
      </p:sp>
      <p:pic>
        <p:nvPicPr>
          <p:cNvPr id="23557" name="Picture 7" descr="IMG_22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924175"/>
            <a:ext cx="3959225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IMG_24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17671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290"/>
            <a:ext cx="392909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001624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4290"/>
            <a:ext cx="428628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F:\самовр\школа\DSC04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4714876" cy="3286148"/>
          </a:xfrm>
          <a:prstGeom prst="rect">
            <a:avLst/>
          </a:prstGeom>
          <a:noFill/>
        </p:spPr>
      </p:pic>
      <p:pic>
        <p:nvPicPr>
          <p:cNvPr id="3074" name="Picture 2" descr="F:\самовр\59OdcMIrq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00694" cy="3643318"/>
          </a:xfrm>
          <a:prstGeom prst="rect">
            <a:avLst/>
          </a:prstGeom>
          <a:noFill/>
        </p:spPr>
      </p:pic>
      <p:pic>
        <p:nvPicPr>
          <p:cNvPr id="5" name="Picture 4" descr="E:\пасха 2015\20150414_1254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286124"/>
            <a:ext cx="507206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User\Рабочий стол\20170511_1944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9254" y="3214686"/>
            <a:ext cx="5305602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85926"/>
            <a:ext cx="6858048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9600" dirty="0" smtClean="0">
                <a:solidFill>
                  <a:srgbClr val="0070C0"/>
                </a:solidFill>
              </a:rPr>
              <a:t>Дякуємо за увагу !!!!!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286808" cy="4154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err="1" smtClean="0">
                <a:solidFill>
                  <a:srgbClr val="FF0000"/>
                </a:solidFill>
              </a:rPr>
              <a:t>Шкільний</a:t>
            </a:r>
            <a:r>
              <a:rPr lang="ru-RU" sz="2400" dirty="0" smtClean="0">
                <a:solidFill>
                  <a:srgbClr val="FF0000"/>
                </a:solidFill>
              </a:rPr>
              <a:t> парламент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творча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співпраця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педагогів</a:t>
            </a:r>
            <a:r>
              <a:rPr lang="ru-RU" sz="2400" dirty="0" smtClean="0"/>
              <a:t>, </a:t>
            </a:r>
          </a:p>
          <a:p>
            <a:r>
              <a:rPr lang="ru-RU" sz="2400" dirty="0" err="1" smtClean="0"/>
              <a:t>спосіб</a:t>
            </a:r>
            <a:r>
              <a:rPr lang="ru-RU" sz="2400" dirty="0" smtClean="0"/>
              <a:t> </a:t>
            </a:r>
            <a:r>
              <a:rPr lang="ru-RU" sz="2400" dirty="0" err="1" smtClean="0"/>
              <a:t>виявлення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організаторських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виконавських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можливостей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endParaRPr lang="ru-RU" sz="2400" dirty="0" smtClean="0"/>
          </a:p>
          <a:p>
            <a:r>
              <a:rPr lang="ru-RU" sz="2400" dirty="0" smtClean="0"/>
              <a:t>у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видах </a:t>
            </a:r>
            <a:r>
              <a:rPr lang="ru-RU" sz="2400" dirty="0" err="1" smtClean="0"/>
              <a:t>діяльності</a:t>
            </a:r>
            <a:r>
              <a:rPr lang="ru-RU" sz="2400" dirty="0" smtClean="0"/>
              <a:t>, </a:t>
            </a:r>
            <a:r>
              <a:rPr lang="ru-RU" sz="2400" dirty="0" err="1" smtClean="0"/>
              <a:t>спілкування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відносин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Це</a:t>
            </a:r>
            <a:r>
              <a:rPr lang="ru-RU" sz="2400" dirty="0" smtClean="0"/>
              <a:t> один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методів</a:t>
            </a:r>
            <a:endParaRPr lang="ru-RU" sz="2400" dirty="0" smtClean="0"/>
          </a:p>
          <a:p>
            <a:r>
              <a:rPr lang="ru-RU" sz="2400" dirty="0" err="1" smtClean="0"/>
              <a:t>формування</a:t>
            </a:r>
            <a:r>
              <a:rPr lang="ru-RU" sz="2400" dirty="0" smtClean="0"/>
              <a:t> в </a:t>
            </a:r>
            <a:r>
              <a:rPr lang="ru-RU" sz="2400" dirty="0" err="1" smtClean="0"/>
              <a:t>колективі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громадської</a:t>
            </a:r>
            <a:r>
              <a:rPr lang="ru-RU" sz="2400" dirty="0" smtClean="0"/>
              <a:t> думки та </a:t>
            </a:r>
            <a:r>
              <a:rPr lang="ru-RU" sz="2400" dirty="0" err="1" smtClean="0"/>
              <a:t>вироблення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умінь</a:t>
            </a:r>
            <a:r>
              <a:rPr lang="ru-RU" sz="2400" dirty="0" smtClean="0"/>
              <a:t> та </a:t>
            </a:r>
            <a:r>
              <a:rPr lang="ru-RU" sz="2400" dirty="0" err="1" smtClean="0"/>
              <a:t>якостей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786322"/>
            <a:ext cx="8286808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Наше </a:t>
            </a:r>
            <a:r>
              <a:rPr lang="ru-RU" sz="2400" dirty="0" err="1" smtClean="0">
                <a:solidFill>
                  <a:srgbClr val="FF0000"/>
                </a:solidFill>
              </a:rPr>
              <a:t>завдання</a:t>
            </a:r>
            <a:r>
              <a:rPr lang="ru-RU" sz="2400" dirty="0" smtClean="0">
                <a:solidFill>
                  <a:srgbClr val="FF0000"/>
                </a:solidFill>
              </a:rPr>
              <a:t> – </a:t>
            </a:r>
            <a:r>
              <a:rPr lang="ru-RU" sz="2400" dirty="0" err="1" smtClean="0"/>
              <a:t>об’єднати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педагогів-координаторів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метою </a:t>
            </a:r>
            <a:r>
              <a:rPr lang="ru-RU" sz="2400" dirty="0" err="1" smtClean="0"/>
              <a:t>вирішення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питань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щодо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творчих</a:t>
            </a:r>
            <a:r>
              <a:rPr lang="ru-RU" sz="2400" dirty="0" smtClean="0"/>
              <a:t> справ, свят, </a:t>
            </a:r>
            <a:r>
              <a:rPr lang="ru-RU" sz="2400" dirty="0" err="1" smtClean="0"/>
              <a:t>заходів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спрямувати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роботу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501122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Ми разом </a:t>
            </a:r>
          </a:p>
          <a:p>
            <a:r>
              <a:rPr lang="ru-RU" sz="2400" dirty="0" err="1" smtClean="0"/>
              <a:t>плануємо</a:t>
            </a:r>
            <a:r>
              <a:rPr lang="ru-RU" sz="2400" dirty="0" smtClean="0"/>
              <a:t> роботу, </a:t>
            </a:r>
            <a:r>
              <a:rPr lang="ru-RU" sz="2400" dirty="0" err="1" smtClean="0"/>
              <a:t>підводимо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підсумки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аналізуємо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виконане</a:t>
            </a:r>
            <a:r>
              <a:rPr lang="ru-RU" sz="2400" dirty="0" smtClean="0"/>
              <a:t>. </a:t>
            </a:r>
            <a:r>
              <a:rPr lang="ru-RU" sz="2400" dirty="0" err="1" smtClean="0"/>
              <a:t>Взаємоповага</a:t>
            </a:r>
            <a:r>
              <a:rPr lang="ru-RU" sz="2400" dirty="0" smtClean="0"/>
              <a:t>, </a:t>
            </a:r>
          </a:p>
          <a:p>
            <a:pPr algn="ctr"/>
            <a:r>
              <a:rPr lang="ru-RU" sz="2400" dirty="0" err="1" smtClean="0"/>
              <a:t>взаємодопомога</a:t>
            </a:r>
            <a:r>
              <a:rPr lang="ru-RU" sz="2400" dirty="0" smtClean="0"/>
              <a:t>, </a:t>
            </a:r>
            <a:r>
              <a:rPr lang="ru-RU" sz="2400" dirty="0" err="1" smtClean="0"/>
              <a:t>довіра</a:t>
            </a:r>
            <a:r>
              <a:rPr lang="ru-RU" sz="2400" dirty="0" smtClean="0"/>
              <a:t> – </a:t>
            </a:r>
            <a:r>
              <a:rPr lang="ru-RU" sz="2400" dirty="0" err="1" smtClean="0"/>
              <a:t>основні</a:t>
            </a:r>
            <a:r>
              <a:rPr lang="ru-RU" sz="2400" dirty="0" smtClean="0"/>
              <a:t> </a:t>
            </a:r>
            <a:r>
              <a:rPr lang="ru-RU" sz="2400" dirty="0" err="1" smtClean="0"/>
              <a:t>позиції</a:t>
            </a:r>
            <a:r>
              <a:rPr lang="ru-RU" sz="2400" dirty="0" smtClean="0"/>
              <a:t> наших </a:t>
            </a:r>
            <a:r>
              <a:rPr lang="ru-RU" sz="2400" dirty="0" err="1" smtClean="0"/>
              <a:t>стосунків</a:t>
            </a:r>
            <a:r>
              <a:rPr lang="ru-RU" sz="2400" dirty="0" smtClean="0"/>
              <a:t>. На мою думку, </a:t>
            </a:r>
            <a:r>
              <a:rPr lang="ru-RU" sz="2400" dirty="0" err="1" smtClean="0"/>
              <a:t>учнівське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err="1" smtClean="0"/>
              <a:t>самоврядування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є</a:t>
            </a:r>
            <a:r>
              <a:rPr lang="ru-RU" sz="2400" dirty="0" smtClean="0"/>
              <a:t> школою </a:t>
            </a:r>
            <a:r>
              <a:rPr lang="ru-RU" sz="2400" dirty="0" err="1" smtClean="0"/>
              <a:t>формування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соціальної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активності</a:t>
            </a:r>
            <a:r>
              <a:rPr lang="ru-RU" sz="2400" dirty="0" smtClean="0"/>
              <a:t> та </a:t>
            </a:r>
          </a:p>
          <a:p>
            <a:pPr algn="ctr"/>
            <a:r>
              <a:rPr lang="ru-RU" sz="2400" dirty="0" err="1" smtClean="0"/>
              <a:t>самостійності</a:t>
            </a:r>
            <a:r>
              <a:rPr lang="ru-RU" sz="2400" dirty="0" smtClean="0"/>
              <a:t> у </a:t>
            </a:r>
            <a:r>
              <a:rPr lang="ru-RU" sz="2400" dirty="0" err="1" smtClean="0"/>
              <a:t>прийнятті</a:t>
            </a:r>
            <a:r>
              <a:rPr lang="ru-RU" sz="2400" dirty="0" smtClean="0"/>
              <a:t> </a:t>
            </a:r>
            <a:r>
              <a:rPr lang="ru-RU" sz="2400" dirty="0" err="1" smtClean="0"/>
              <a:t>нестандартних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рішень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643446"/>
            <a:ext cx="835824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Члени органу </a:t>
            </a:r>
            <a:r>
              <a:rPr lang="ru-RU" sz="2400" dirty="0" err="1" smtClean="0"/>
              <a:t>учнівського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самоврядування</a:t>
            </a:r>
            <a:r>
              <a:rPr lang="ru-RU" sz="2400" dirty="0" smtClean="0"/>
              <a:t> в </a:t>
            </a:r>
            <a:r>
              <a:rPr lang="ru-RU" sz="2400" dirty="0" smtClean="0"/>
              <a:t>2018-2019 </a:t>
            </a:r>
            <a:r>
              <a:rPr lang="ru-RU" sz="2400" dirty="0" err="1" smtClean="0"/>
              <a:t>навчальному</a:t>
            </a:r>
            <a:r>
              <a:rPr lang="ru-RU" sz="2400" dirty="0" smtClean="0"/>
              <a:t>  </a:t>
            </a:r>
            <a:r>
              <a:rPr lang="ru-RU" sz="2400" dirty="0" err="1" smtClean="0"/>
              <a:t>році</a:t>
            </a:r>
            <a:endParaRPr lang="ru-RU" sz="2400" dirty="0" smtClean="0"/>
          </a:p>
          <a:p>
            <a:r>
              <a:rPr lang="ru-RU" sz="2400" dirty="0" smtClean="0"/>
              <a:t>взяли участь в </a:t>
            </a:r>
            <a:r>
              <a:rPr lang="ru-RU" sz="2400" dirty="0" err="1" smtClean="0"/>
              <a:t>реалізації</a:t>
            </a:r>
            <a:r>
              <a:rPr lang="ru-RU" sz="2400" dirty="0" smtClean="0"/>
              <a:t> 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проектів</a:t>
            </a:r>
            <a:r>
              <a:rPr lang="ru-RU" sz="2400" dirty="0" smtClean="0"/>
              <a:t>. 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Представляємо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Вашій</a:t>
            </a:r>
            <a:r>
              <a:rPr lang="ru-RU" sz="2400" dirty="0" smtClean="0"/>
              <a:t>  </a:t>
            </a:r>
            <a:r>
              <a:rPr lang="ru-RU" sz="2400" dirty="0" err="1" smtClean="0"/>
              <a:t>увазі</a:t>
            </a:r>
            <a:r>
              <a:rPr lang="ru-RU" sz="2400" dirty="0" smtClean="0"/>
              <a:t>: 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6663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User\Рабочий стол\20160212_144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1"/>
            <a:ext cx="4714875" cy="3536156"/>
          </a:xfrm>
          <a:prstGeom prst="rect">
            <a:avLst/>
          </a:prstGeom>
          <a:noFill/>
        </p:spPr>
      </p:pic>
      <p:pic>
        <p:nvPicPr>
          <p:cNvPr id="8194" name="Picture 2" descr="F:\фото новые\image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454552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на призентацию\WP_20160930_12_20_23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013" y="3445105"/>
            <a:ext cx="4231987" cy="3412895"/>
          </a:xfrm>
          <a:prstGeom prst="rect">
            <a:avLst/>
          </a:prstGeom>
          <a:noFill/>
        </p:spPr>
      </p:pic>
      <p:pic>
        <p:nvPicPr>
          <p:cNvPr id="5" name="Picture 2" descr="F:\на призентацию\WP_20160930_12_24_27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085" y="0"/>
            <a:ext cx="5051671" cy="3286124"/>
          </a:xfrm>
          <a:prstGeom prst="rect">
            <a:avLst/>
          </a:prstGeom>
          <a:noFill/>
        </p:spPr>
      </p:pic>
      <p:pic>
        <p:nvPicPr>
          <p:cNvPr id="6" name="Picture 2" descr="F:\на призентацию\IMG_1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219" y="0"/>
            <a:ext cx="4595781" cy="3446836"/>
          </a:xfrm>
          <a:prstGeom prst="rect">
            <a:avLst/>
          </a:prstGeom>
          <a:noFill/>
        </p:spPr>
      </p:pic>
      <p:pic>
        <p:nvPicPr>
          <p:cNvPr id="7" name="Picture 3" descr="F:\на призентацию\100_4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64" y="3143248"/>
            <a:ext cx="514353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а призентацию\WP_20161013_14_08_08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4857753" cy="3492765"/>
          </a:xfrm>
          <a:prstGeom prst="rect">
            <a:avLst/>
          </a:prstGeom>
          <a:noFill/>
        </p:spPr>
      </p:pic>
      <p:pic>
        <p:nvPicPr>
          <p:cNvPr id="3" name="Picture 2" descr="F:\на призентацию\20160420_111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4286256"/>
          </a:xfrm>
          <a:prstGeom prst="rect">
            <a:avLst/>
          </a:prstGeom>
          <a:noFill/>
        </p:spPr>
      </p:pic>
      <p:pic>
        <p:nvPicPr>
          <p:cNvPr id="4" name="Picture 3" descr="F:\на призентацию\20160420_102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429124" cy="3429000"/>
          </a:xfrm>
          <a:prstGeom prst="rect">
            <a:avLst/>
          </a:prstGeom>
          <a:noFill/>
        </p:spPr>
      </p:pic>
      <p:pic>
        <p:nvPicPr>
          <p:cNvPr id="5" name="Picture 4" descr="F:\на призентацию\WP_20161027_09_38_0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8457" y="3357562"/>
            <a:ext cx="4815543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новые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6713" y="0"/>
            <a:ext cx="4947287" cy="3786190"/>
          </a:xfrm>
          <a:prstGeom prst="rect">
            <a:avLst/>
          </a:prstGeom>
          <a:noFill/>
        </p:spPr>
      </p:pic>
      <p:pic>
        <p:nvPicPr>
          <p:cNvPr id="7171" name="Picture 3" descr="F:\фото новые\image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4745514"/>
          </a:xfrm>
          <a:prstGeom prst="rect">
            <a:avLst/>
          </a:prstGeom>
          <a:noFill/>
        </p:spPr>
      </p:pic>
      <p:pic>
        <p:nvPicPr>
          <p:cNvPr id="7172" name="Picture 4" descr="F:\фото новые\image (1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571877"/>
            <a:ext cx="4643438" cy="3286124"/>
          </a:xfrm>
          <a:prstGeom prst="rect">
            <a:avLst/>
          </a:prstGeom>
          <a:noFill/>
        </p:spPr>
      </p:pic>
      <p:pic>
        <p:nvPicPr>
          <p:cNvPr id="7173" name="Picture 5" descr="F:\фото новые\image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43332"/>
            <a:ext cx="4500562" cy="3214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самовр\школа\DSC04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0694" cy="3714752"/>
          </a:xfrm>
          <a:prstGeom prst="rect">
            <a:avLst/>
          </a:prstGeom>
          <a:noFill/>
        </p:spPr>
      </p:pic>
      <p:pic>
        <p:nvPicPr>
          <p:cNvPr id="3" name="Picture 2" descr="F:\самовр\школа\DSC04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4572000" cy="3643314"/>
          </a:xfrm>
          <a:prstGeom prst="rect">
            <a:avLst/>
          </a:prstGeom>
          <a:noFill/>
        </p:spPr>
      </p:pic>
      <p:pic>
        <p:nvPicPr>
          <p:cNvPr id="4" name="Picture 1" descr="clipart_of_15195_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90"/>
            <a:ext cx="4607715" cy="3071810"/>
          </a:xfrm>
          <a:prstGeom prst="rect">
            <a:avLst/>
          </a:prstGeom>
          <a:noFill/>
        </p:spPr>
      </p:pic>
      <p:pic>
        <p:nvPicPr>
          <p:cNvPr id="5" name="Picture 7" descr="IMG_04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278" y="1"/>
            <a:ext cx="4284721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амовр\школа\DSC04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32" y="3092753"/>
            <a:ext cx="5019668" cy="3765247"/>
          </a:xfrm>
          <a:prstGeom prst="rect">
            <a:avLst/>
          </a:prstGeom>
          <a:noFill/>
        </p:spPr>
      </p:pic>
      <p:pic>
        <p:nvPicPr>
          <p:cNvPr id="1027" name="Picture 3" descr="F:\самовр\школа\DSC04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429452"/>
          </a:xfrm>
          <a:prstGeom prst="rect">
            <a:avLst/>
          </a:prstGeom>
          <a:noFill/>
        </p:spPr>
      </p:pic>
      <p:pic>
        <p:nvPicPr>
          <p:cNvPr id="6" name="Picture 5" descr="F:\самовр\школа\DSC045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7365" y="0"/>
            <a:ext cx="4666635" cy="3500438"/>
          </a:xfrm>
          <a:prstGeom prst="rect">
            <a:avLst/>
          </a:prstGeom>
          <a:noFill/>
        </p:spPr>
      </p:pic>
      <p:pic>
        <p:nvPicPr>
          <p:cNvPr id="8" name="Picture 3" descr="F:\самовр\школа\DSC045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8548"/>
            <a:ext cx="4572000" cy="3429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154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Звіт - презентація про роботу шкільного парламенту «Дружба»  Чугуївської загальноосвітньої школи       І-ІІІ ступенів № 7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Волонтерська група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- презентація про роботу учнівського самоврядування  Чугуївської загальноосвітньої школи І-ІІІ ступенів № 7   </dc:title>
  <cp:lastModifiedBy>Пользователь Windows</cp:lastModifiedBy>
  <cp:revision>21</cp:revision>
  <dcterms:modified xsi:type="dcterms:W3CDTF">2019-09-19T07:49:28Z</dcterms:modified>
</cp:coreProperties>
</file>