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6" r:id="rId7"/>
    <p:sldId id="268" r:id="rId8"/>
    <p:sldId id="267" r:id="rId9"/>
    <p:sldId id="271" r:id="rId10"/>
    <p:sldId id="270" r:id="rId11"/>
    <p:sldId id="265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6" r:id="rId26"/>
    <p:sldId id="289" r:id="rId27"/>
    <p:sldId id="290" r:id="rId28"/>
    <p:sldId id="288" r:id="rId29"/>
    <p:sldId id="291" r:id="rId30"/>
    <p:sldId id="292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D60093"/>
    <a:srgbClr val="FF33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5847" autoAdjust="0"/>
  </p:normalViewPr>
  <p:slideViewPr>
    <p:cSldViewPr>
      <p:cViewPr>
        <p:scale>
          <a:sx n="60" d="100"/>
          <a:sy n="60" d="100"/>
        </p:scale>
        <p:origin x="-1650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7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7245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311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836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4320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783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2231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6123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0725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0134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628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187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33091-2EE5-405A-802F-6AD0967DD0D0}" type="datetimeFigureOut">
              <a:rPr lang="uk-UA" smtClean="0"/>
              <a:t>06.07.2017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03636-C425-441A-8135-69A25DB4DFF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3697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64.jpeg"/><Relationship Id="rId7" Type="http://schemas.openxmlformats.org/officeDocument/2006/relationships/image" Target="../media/image68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jpeg"/><Relationship Id="rId5" Type="http://schemas.openxmlformats.org/officeDocument/2006/relationships/image" Target="../media/image17.jpeg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41"/>
            <a:ext cx="9144000" cy="6863341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339752" y="332657"/>
            <a:ext cx="6552728" cy="1512167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Chuhuiv</a:t>
            </a:r>
            <a:r>
              <a:rPr lang="en-US" sz="3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secondary  school  № 7</a:t>
            </a:r>
            <a:r>
              <a:rPr lang="en-US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371600" y="2708920"/>
            <a:ext cx="6400800" cy="2929880"/>
          </a:xfrm>
        </p:spPr>
        <p:txBody>
          <a:bodyPr/>
          <a:lstStyle/>
          <a:p>
            <a:pPr lvl="0"/>
            <a:r>
              <a:rPr lang="en-US" sz="5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English-speaking</a:t>
            </a:r>
            <a:r>
              <a:rPr lang="ru-RU" sz="5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camp </a:t>
            </a:r>
            <a:endParaRPr lang="ru-RU" sz="5400" b="1" i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5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5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Sun</a:t>
            </a:r>
            <a:r>
              <a:rPr lang="ru-RU" sz="5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5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5400" b="1" i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96147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uk-UA" sz="24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Заходи кожного окремо взятого дня проводилися відповідно до визначеного плану роботи. Так було проведено дні: 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028256" cy="525658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знайомства з табором</a:t>
            </a:r>
            <a:r>
              <a:rPr lang="uk-UA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табору</a:t>
            </a:r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творчості»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розумників  та розумниць» 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казок народів  світу»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спорту»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дружби та сміху»             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туризму»                           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книги»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«День живопису»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uk-UA" sz="1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Еко-день</a:t>
            </a:r>
            <a:r>
              <a:rPr lang="uk-UA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  <a:endParaRPr lang="uk-UA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19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Олімпійський</a:t>
            </a:r>
            <a:r>
              <a:rPr lang="ru-RU" sz="19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день</a:t>
            </a:r>
            <a:r>
              <a:rPr lang="uk-UA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9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День </a:t>
            </a:r>
            <a:r>
              <a:rPr lang="ru-RU" sz="19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пісні</a:t>
            </a:r>
            <a:r>
              <a:rPr lang="ru-RU" sz="19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та </a:t>
            </a:r>
            <a:r>
              <a:rPr lang="ru-RU" sz="19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розваг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uk-UA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День закриття табору</a:t>
            </a:r>
            <a:r>
              <a:rPr lang="uk-UA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</a:p>
          <a:p>
            <a:endParaRPr lang="uk-UA" sz="1800" b="1" u="sng" dirty="0" smtClean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355976" y="1268760"/>
            <a:ext cx="4330824" cy="532859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Day of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Acquaintance</a:t>
            </a:r>
            <a:endParaRPr lang="uk-UA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Welcome to our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camp</a:t>
            </a:r>
            <a:endParaRPr lang="uk-UA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creativity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day</a:t>
            </a:r>
            <a:endParaRPr lang="ru-RU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 Day of cleverest boys and cleverest girls</a:t>
            </a:r>
            <a:endParaRPr lang="uk-UA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Day of world fairy tales..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Sports </a:t>
            </a: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Day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A day of laugh and friendship</a:t>
            </a:r>
            <a:endParaRPr lang="uk-UA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Tourism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Day</a:t>
            </a:r>
            <a:endParaRPr lang="ru-RU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A day of the education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book</a:t>
            </a:r>
            <a:endParaRPr lang="ru-RU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Painting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Day</a:t>
            </a:r>
            <a:endParaRPr lang="ru-RU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Eco - Day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.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Olympics </a:t>
            </a: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Day</a:t>
            </a:r>
            <a:endParaRPr lang="uk-UA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Songs </a:t>
            </a: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and entertainment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Day</a:t>
            </a:r>
            <a:endParaRPr lang="uk-UA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Closing the camp</a:t>
            </a:r>
            <a:endParaRPr lang="uk-UA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1800" b="1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2122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1556792"/>
            <a:ext cx="4762872" cy="994122"/>
          </a:xfrm>
        </p:spPr>
        <p:txBody>
          <a:bodyPr>
            <a:normAutofit fontScale="90000"/>
          </a:bodyPr>
          <a:lstStyle/>
          <a:p>
            <a: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Життя в таборі було насичене різноманітними подіями. </a:t>
            </a:r>
            <a:br>
              <a:rPr lang="uk-UA" sz="31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sz="31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Згідно плану роботи, для дітей були проведені вікторини, спортивні заходи, конкурсно-розважальні програми, </a:t>
            </a:r>
            <a:r>
              <a:rPr lang="uk-UA" sz="3100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квести</a:t>
            </a:r>
            <a:r>
              <a:rPr lang="uk-UA" sz="31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, виховні заходи патріотичного спрямування, організовані музейні уроки, майстер-класи, екскурсії, поїздка.</a:t>
            </a:r>
            <a:r>
              <a:rPr lang="ru-RU" sz="31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endParaRPr lang="uk-UA" sz="3100" b="1" dirty="0">
              <a:solidFill>
                <a:srgbClr val="FF0066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067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48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6700" dirty="0" smtClean="0">
                <a:solidFill>
                  <a:srgbClr val="FF0066"/>
                </a:solidFill>
                <a:latin typeface="Monotype Corsiva" pitchFamily="66" charset="0"/>
              </a:rPr>
              <a:t>The brightest moments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4000" dirty="0" smtClean="0">
                <a:solidFill>
                  <a:srgbClr val="FF0066"/>
                </a:solidFill>
                <a:effectLst>
                  <a:outerShdw blurRad="38100" dist="38100" dir="2700000" sx="101000" sy="101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Найяскравіші моменти</a:t>
            </a:r>
            <a:endParaRPr lang="uk-UA" sz="4000" dirty="0">
              <a:solidFill>
                <a:srgbClr val="FF0066"/>
              </a:solidFill>
              <a:effectLst>
                <a:outerShdw blurRad="38100" dist="38100" dir="2700000" sx="101000" sy="101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417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948" y="30689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official ceremony of  the opening of the summer camp</a:t>
            </a:r>
            <a:r>
              <a:rPr lang="uk-UA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sz="27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Урочиста</a:t>
            </a:r>
            <a:r>
              <a:rPr lang="ru-RU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лінійка</a:t>
            </a:r>
            <a:r>
              <a:rPr lang="ru-RU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відкриття</a:t>
            </a:r>
            <a:r>
              <a:rPr lang="ru-RU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літнього</a:t>
            </a:r>
            <a:r>
              <a:rPr lang="ru-RU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табору</a:t>
            </a:r>
            <a:r>
              <a:rPr lang="uk-UA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dirty="0">
              <a:solidFill>
                <a:srgbClr val="0000CC"/>
              </a:solidFill>
            </a:endParaRPr>
          </a:p>
        </p:txBody>
      </p:sp>
      <p:pic>
        <p:nvPicPr>
          <p:cNvPr id="1026" name="Picture 2" descr="C:\Users\Юля\Desktop\лагерь2017\IMG_20170607_1042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2"/>
          <a:stretch/>
        </p:blipFill>
        <p:spPr bwMode="auto">
          <a:xfrm>
            <a:off x="251520" y="3933056"/>
            <a:ext cx="4539710" cy="274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ля\Desktop\лагерь2017\IMG_20170607_1044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7" t="15278" r="12292" b="5833"/>
          <a:stretch/>
        </p:blipFill>
        <p:spPr bwMode="auto">
          <a:xfrm>
            <a:off x="5250268" y="188640"/>
            <a:ext cx="3719604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Юля\Desktop\лагерь2017\IMG_20170607_1049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r="5625"/>
          <a:stretch/>
        </p:blipFill>
        <p:spPr bwMode="auto">
          <a:xfrm>
            <a:off x="5250267" y="3933056"/>
            <a:ext cx="3673536" cy="274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Юля\Desktop\лагерь2017\IMG_20170607_1055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1"/>
          <a:stretch/>
        </p:blipFill>
        <p:spPr bwMode="auto">
          <a:xfrm>
            <a:off x="251520" y="188640"/>
            <a:ext cx="453971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01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08920"/>
            <a:ext cx="6768752" cy="1296144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7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Classes </a:t>
            </a:r>
            <a:r>
              <a:rPr lang="en-US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in </a:t>
            </a:r>
            <a:r>
              <a:rPr lang="en-US" sz="27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group</a:t>
            </a:r>
            <a:r>
              <a:rPr lang="uk-UA" sz="27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 «</a:t>
            </a:r>
            <a:r>
              <a:rPr lang="en-US" sz="27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Young philologists</a:t>
            </a:r>
            <a:r>
              <a:rPr lang="uk-UA" sz="27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uk-UA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     </a:t>
            </a:r>
            <a:r>
              <a:rPr lang="uk-UA" sz="27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Заняття у гуртку  «Мовознавці»</a:t>
            </a:r>
            <a:r>
              <a:rPr lang="uk-UA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7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endParaRPr lang="uk-UA" sz="27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C:\Users\Юля\Desktop\лагерь2017\IMG_20170607_133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Юля\Desktop\лагерь2017\IMG_20170608_1136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4" b="16389"/>
          <a:stretch/>
        </p:blipFill>
        <p:spPr bwMode="auto">
          <a:xfrm>
            <a:off x="179513" y="4005064"/>
            <a:ext cx="4392487" cy="269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Юля\Desktop\лагерь2017\IMG_20170609_1245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27500" r="8751"/>
          <a:stretch/>
        </p:blipFill>
        <p:spPr bwMode="auto">
          <a:xfrm>
            <a:off x="4860032" y="4073860"/>
            <a:ext cx="4080487" cy="262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Юля\Desktop\лагерь2017\IMG_20170623_111647_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26" r="10625"/>
          <a:stretch/>
        </p:blipFill>
        <p:spPr bwMode="auto">
          <a:xfrm>
            <a:off x="4316443" y="224644"/>
            <a:ext cx="4303072" cy="277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147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851842"/>
          </a:xfrm>
        </p:spPr>
        <p:txBody>
          <a:bodyPr>
            <a:normAutofit fontScale="90000"/>
          </a:bodyPr>
          <a:lstStyle/>
          <a:p>
            <a:pPr algn="r"/>
            <a:r>
              <a:rPr lang="uk-UA" sz="2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en-US" sz="31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Classes </a:t>
            </a:r>
            <a:r>
              <a:rPr lang="en-US" sz="31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in </a:t>
            </a:r>
            <a:r>
              <a:rPr lang="en-US" sz="31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groups</a:t>
            </a:r>
            <a:r>
              <a:rPr lang="uk-UA" sz="31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 «</a:t>
            </a:r>
            <a:r>
              <a:rPr lang="en-US" sz="31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Hand made</a:t>
            </a:r>
            <a:r>
              <a:rPr lang="uk-UA" sz="31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», «</a:t>
            </a:r>
            <a:r>
              <a:rPr lang="en-US" sz="31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Creative workshop</a:t>
            </a:r>
            <a:r>
              <a:rPr lang="uk-UA" sz="31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  <a:br>
              <a:rPr lang="uk-UA" sz="31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sz="31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31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br>
              <a:rPr lang="uk-UA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s</a:t>
            </a:r>
            <a:endParaRPr lang="uk-UA" dirty="0"/>
          </a:p>
        </p:txBody>
      </p:sp>
      <p:pic>
        <p:nvPicPr>
          <p:cNvPr id="3074" name="Picture 2" descr="C:\Users\Юля\Desktop\лагерь2017\IMG_20170609_1312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64094"/>
            <a:ext cx="2592288" cy="276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Юля\Desktop\лагерь2017\IMG-95717210db4a7fea181e288ad0ffe85e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864095"/>
            <a:ext cx="2376264" cy="269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0" y="3789040"/>
            <a:ext cx="4248473" cy="2862318"/>
          </a:xfrm>
          <a:prstGeom prst="rect">
            <a:avLst/>
          </a:prstGeom>
        </p:spPr>
      </p:pic>
      <p:pic>
        <p:nvPicPr>
          <p:cNvPr id="3076" name="Picture 4" descr="D:\ФОТО ЛАГЕРЬ ТЕЛЕФОН\Мыльные пузыри\Фото\DSC008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3798422"/>
            <a:ext cx="3816424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ФОТО ЛАГЕРЬ ТЕЛЕФОН\фото лагерь\DSC0180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0" t="5000" b="5833"/>
          <a:stretch/>
        </p:blipFill>
        <p:spPr bwMode="auto">
          <a:xfrm>
            <a:off x="5796136" y="864095"/>
            <a:ext cx="3182507" cy="276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148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661046"/>
          </a:xfrm>
        </p:spPr>
        <p:txBody>
          <a:bodyPr>
            <a:norm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Team building activities and sports competitions games between camp team</a:t>
            </a:r>
            <a:b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Спортивні змагання між загонами</a:t>
            </a:r>
            <a:b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2" name="Picture 2" descr="C:\Users\Юля\Desktop\лагерь2017\IMG_20170608_1204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7" t="12414" r="2069" b="15173"/>
          <a:stretch/>
        </p:blipFill>
        <p:spPr bwMode="auto">
          <a:xfrm>
            <a:off x="251519" y="1268760"/>
            <a:ext cx="5826297" cy="329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Юля\Desktop\лагерь2017\IMG_20170613_0937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85" b="20689"/>
          <a:stretch/>
        </p:blipFill>
        <p:spPr bwMode="auto">
          <a:xfrm>
            <a:off x="219625" y="4686442"/>
            <a:ext cx="5858192" cy="217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Юля\Desktop\лагерь2017\IMG-188cb2354baa9058f43db666fce495f5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433" y="4088904"/>
            <a:ext cx="2769096" cy="276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Юля\Desktop\лагерь2017\IMG-671b5620100c1bff375e901d188a784e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433" y="1236218"/>
            <a:ext cx="2769096" cy="276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19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museum’s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lessons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Музейні уроки</a:t>
            </a:r>
            <a:r>
              <a:rPr lang="uk-UA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endParaRPr lang="uk-UA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C:\Users\Юля\Desktop\лагерь2017\IMG-f8ca565de52e781460bf2e066325a292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32048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8640"/>
            <a:ext cx="4104456" cy="2880320"/>
          </a:xfrm>
          <a:prstGeom prst="rect">
            <a:avLst/>
          </a:prstGeom>
        </p:spPr>
      </p:pic>
      <p:pic>
        <p:nvPicPr>
          <p:cNvPr id="4099" name="Picture 3" descr="D:\ФОТО ЛАГЕРЬ ТЕЛЕФОН\фото лагерь\DSC018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410445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008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26968" cy="1138138"/>
          </a:xfrm>
        </p:spPr>
        <p:txBody>
          <a:bodyPr>
            <a:normAutofit/>
          </a:bodyPr>
          <a:lstStyle/>
          <a:p>
            <a:pPr algn="l"/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library </a:t>
            </a: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lessons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:</a:t>
            </a:r>
            <a:endParaRPr lang="uk-UA" dirty="0">
              <a:solidFill>
                <a:schemeClr val="tx1">
                  <a:lumMod val="75000"/>
                  <a:lumOff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146" name="Picture 2" descr="C:\Users\Юля\Desktop\лагерь2017\IMG-ef0030a2d8acf290734c41950af10644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Юля\Desktop\лагерь2017\IMG-1f6eb6eb92f36fc66b9b459d3fc583da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24847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Юля\Desktop\лагерь2017\IMG-26e4dc9a9ebbc6e463c8cdc24543bcdd-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0" b="6842"/>
          <a:stretch/>
        </p:blipFill>
        <p:spPr bwMode="auto">
          <a:xfrm>
            <a:off x="4932040" y="4005064"/>
            <a:ext cx="381000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250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Visiting museum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Repin`s house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Екскурсія до будинку-музею І.Ю.Рєпіна</a:t>
            </a:r>
            <a:endParaRPr lang="uk-UA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194" name="Picture 2" descr="C:\Users\Юля\Desktop\лагерь2017\IMG-adb26d276cbe46399e5ee346bc40211a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86" y="4293096"/>
            <a:ext cx="1761563" cy="155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Юля\Desktop\лагерь2017\IMG-4311413ac6e0def81c9b53e012bf4803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46" y="1242140"/>
            <a:ext cx="4289753" cy="290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Юля\Desktop\лагерь2017\Фото00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42140"/>
            <a:ext cx="4104456" cy="542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Юля\Desktop\лагерь2017\Фото004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64" y="4293096"/>
            <a:ext cx="430603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532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323528" y="333375"/>
            <a:ext cx="8136904" cy="6119961"/>
          </a:xfrm>
        </p:spPr>
        <p:txBody>
          <a:bodyPr>
            <a:normAutofit lnSpcReduction="10000"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marL="0" indent="0" algn="r">
              <a:buNone/>
            </a:pPr>
            <a:r>
              <a:rPr lang="en-US" sz="3200" b="1" dirty="0" smtClean="0">
                <a:solidFill>
                  <a:srgbClr val="002060"/>
                </a:solidFill>
                <a:latin typeface="Monotype Corsiva" pitchFamily="66" charset="0"/>
              </a:rPr>
              <a:t>Our motto:</a:t>
            </a:r>
          </a:p>
          <a:p>
            <a:pPr marL="0" indent="0" algn="r">
              <a:buNone/>
            </a:pPr>
            <a:r>
              <a:rPr lang="en-US" sz="3200" dirty="0" smtClean="0">
                <a:solidFill>
                  <a:srgbClr val="002060"/>
                </a:solidFill>
                <a:latin typeface="Monotype Corsiva" pitchFamily="66" charset="0"/>
              </a:rPr>
              <a:t>There is a sunray in the heart,</a:t>
            </a:r>
          </a:p>
          <a:p>
            <a:pPr marL="0" indent="0" algn="r">
              <a:buNone/>
            </a:pPr>
            <a:r>
              <a:rPr lang="en-US" sz="3200" dirty="0" smtClean="0">
                <a:solidFill>
                  <a:srgbClr val="002060"/>
                </a:solidFill>
                <a:latin typeface="Monotype Corsiva" pitchFamily="66" charset="0"/>
              </a:rPr>
              <a:t>The sun is  in the hand,</a:t>
            </a:r>
          </a:p>
          <a:p>
            <a:pPr marL="0" indent="0" algn="r">
              <a:buNone/>
            </a:pPr>
            <a:r>
              <a:rPr lang="en-US" sz="3200" dirty="0" smtClean="0">
                <a:solidFill>
                  <a:srgbClr val="002060"/>
                </a:solidFill>
                <a:latin typeface="Monotype Corsiva" pitchFamily="66" charset="0"/>
              </a:rPr>
              <a:t>We have wings behind the shoulders</a:t>
            </a:r>
          </a:p>
          <a:p>
            <a:pPr marL="0" indent="0" algn="r">
              <a:buNone/>
            </a:pPr>
            <a:r>
              <a:rPr lang="en-US" sz="3200" dirty="0" smtClean="0">
                <a:solidFill>
                  <a:srgbClr val="002060"/>
                </a:solidFill>
                <a:latin typeface="Monotype Corsiva" pitchFamily="66" charset="0"/>
              </a:rPr>
              <a:t>And strength to do everything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Наш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девіз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У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серці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промінь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, </a:t>
            </a:r>
          </a:p>
          <a:p>
            <a:pPr marL="0" indent="0">
              <a:buNone/>
            </a:pP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Сонце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в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долоні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,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За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плечима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крила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Нам все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під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силу</a:t>
            </a:r>
          </a:p>
          <a:p>
            <a:endParaRPr lang="en-US" dirty="0"/>
          </a:p>
        </p:txBody>
      </p:sp>
      <p:pic>
        <p:nvPicPr>
          <p:cNvPr id="1026" name="Picture 2" descr="C:\Users\Юля\Desktop\макет\solлnysk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16072"/>
            <a:ext cx="5256584" cy="256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843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sz="2700" b="1" i="1" dirty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excursion to the fire station</a:t>
            </a:r>
            <a:r>
              <a:rPr lang="uk-UA" sz="2700" b="1" i="1" dirty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i="1" dirty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b="1" i="1" dirty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Екскурсія до пожежної частини</a:t>
            </a:r>
            <a:r>
              <a:rPr lang="uk-UA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pic>
        <p:nvPicPr>
          <p:cNvPr id="9218" name="Picture 2" descr="C:\Users\Юля\Desktop\лагерь2017\image-0-02-04-133f61bcf3af814cf1a0da8b7b9ee7b802aa05b337f45750559658abe5c0fdd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61" y="260648"/>
            <a:ext cx="2435548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Юля\Desktop\лагерь2017\image-0-02-05-1382b9d5fcd103d9664711b76ed778b30b0f777f4ffaf7a42e85cb9657398e99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876" y="2788588"/>
            <a:ext cx="2075508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Юля\Desktop\лагерь2017\image-0-02-04-a8dc80c13adc7e618cc1e1e11d4cd642efa550d01deb0568a634bacbce22fdcc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166316"/>
            <a:ext cx="4536504" cy="255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72"/>
          <a:stretch/>
        </p:blipFill>
        <p:spPr>
          <a:xfrm>
            <a:off x="2736304" y="1060396"/>
            <a:ext cx="3851920" cy="28179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79" y="1047015"/>
            <a:ext cx="1441475" cy="14223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81" y="5157193"/>
            <a:ext cx="1737636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87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42617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00CC"/>
                </a:solidFill>
                <a:latin typeface="Monotype Corsiva" pitchFamily="66" charset="0"/>
              </a:rPr>
              <a:t>The excursion to the territorial social center, sanitation and relaxing therapy </a:t>
            </a:r>
            <a:br>
              <a:rPr lang="en-US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en-US" sz="2400" b="1" dirty="0" smtClean="0">
                <a:solidFill>
                  <a:srgbClr val="0000CC"/>
                </a:solidFill>
                <a:latin typeface="Monotype Corsiva" pitchFamily="66" charset="0"/>
              </a:rPr>
              <a:t>with drinking oxygen cocktails</a:t>
            </a:r>
            <a:br>
              <a:rPr lang="en-US" sz="24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uk-UA" sz="2400" b="1" dirty="0" smtClean="0">
                <a:solidFill>
                  <a:srgbClr val="0000CC"/>
                </a:solidFill>
                <a:latin typeface="Monotype Corsiva" pitchFamily="66" charset="0"/>
              </a:rPr>
              <a:t>Оздоровлення кисневими коктейлями в територіальному центрі обслуговування населення</a:t>
            </a:r>
            <a:endParaRPr lang="uk-UA" sz="2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0242" name="Picture 2" descr="C:\Users\Юля\Desktop\лагерь2017\IMG_20170609_1003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8" b="15862"/>
          <a:stretch/>
        </p:blipFill>
        <p:spPr bwMode="auto">
          <a:xfrm>
            <a:off x="1763688" y="4653136"/>
            <a:ext cx="5616624" cy="206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Юля\Desktop\лагерь2017\IMG_20170609_0958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4" b="5392"/>
          <a:stretch/>
        </p:blipFill>
        <p:spPr bwMode="auto">
          <a:xfrm>
            <a:off x="6572251" y="1700806"/>
            <a:ext cx="2320229" cy="280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Юля\Desktop\лагерь2017\IMG_20170609_1030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4" t="16814" r="4815"/>
          <a:stretch/>
        </p:blipFill>
        <p:spPr bwMode="auto">
          <a:xfrm>
            <a:off x="251520" y="1700808"/>
            <a:ext cx="3240360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Юля\Desktop\лагерь2017\IMG-2072f3522b5131206da0a990af214d86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780" y="1700807"/>
            <a:ext cx="276942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234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8686800" cy="1589038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en-US" sz="28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en-US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Game program </a:t>
            </a:r>
            <a: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«</a:t>
            </a:r>
            <a:r>
              <a:rPr lang="en-US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Guinness show</a:t>
            </a:r>
            <a: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»</a:t>
            </a:r>
            <a:r>
              <a:rPr lang="en-US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, the book of the records of our camp</a:t>
            </a:r>
            <a:br>
              <a:rPr lang="en-US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uk-UA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Ігрова програма «</a:t>
            </a:r>
            <a:r>
              <a:rPr lang="uk-UA" sz="27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Гінес-шоу</a:t>
            </a:r>
            <a:r>
              <a:rPr lang="uk-UA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»</a:t>
            </a:r>
            <a:endParaRPr lang="uk-UA" sz="2700" b="1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1266" name="Picture 2" descr="C:\Users\Юля\Desktop\лагерь2017\P70613-1308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4" t="13563" r="5861" b="6206"/>
          <a:stretch/>
        </p:blipFill>
        <p:spPr bwMode="auto">
          <a:xfrm>
            <a:off x="251520" y="1340768"/>
            <a:ext cx="4320480" cy="535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Юля\Desktop\лагерь2017\P70613-1259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69060"/>
            <a:ext cx="4032448" cy="272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Юля\Desktop\лагерь2017\IMG_20170613_0941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4032448" cy="273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64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74638"/>
            <a:ext cx="5112568" cy="2002234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</a:rPr>
              <a:t>Sport Day in camp with honoring guests as mayor  of the city        </a:t>
            </a:r>
            <a:b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</a:rPr>
              <a:t>G. </a:t>
            </a:r>
            <a:r>
              <a:rPr lang="en-US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Minaeva</a:t>
            </a:r>
            <a: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</a:rPr>
              <a:t> and head of the of education department M. </a:t>
            </a:r>
            <a:r>
              <a:rPr lang="en-US" sz="2800" b="1" dirty="0" err="1" smtClean="0">
                <a:solidFill>
                  <a:srgbClr val="FF0000"/>
                </a:solidFill>
                <a:latin typeface="Monotype Corsiva" pitchFamily="66" charset="0"/>
              </a:rPr>
              <a:t>Protsenko</a:t>
            </a:r>
            <a:r>
              <a:rPr lang="en-US" sz="2800" b="1" dirty="0" smtClean="0">
                <a:solidFill>
                  <a:srgbClr val="FF0000"/>
                </a:solidFill>
                <a:latin typeface="Monotype Corsiva" pitchFamily="66" charset="0"/>
              </a:rPr>
              <a:t> with presents</a:t>
            </a:r>
            <a:endParaRPr lang="uk-UA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Юля\Desktop\лагерь2017\365917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228" y="4293096"/>
            <a:ext cx="366524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ля\Desktop\лагерь2017\365917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32" y="332656"/>
            <a:ext cx="3505695" cy="194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Юля\Desktop\лагерь2017\IMG_20170608_1136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751" y="2409772"/>
            <a:ext cx="4572471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Юля\Desktop\лагерь2017\IMG_20170608_1202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5" t="19311" b="20460"/>
          <a:stretch/>
        </p:blipFill>
        <p:spPr bwMode="auto">
          <a:xfrm>
            <a:off x="683568" y="4636672"/>
            <a:ext cx="4247522" cy="210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Юля\Desktop\лагерь2017\IMG_20170609_0818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09" y="2415088"/>
            <a:ext cx="3527917" cy="202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56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-387424"/>
            <a:ext cx="3563888" cy="2952328"/>
          </a:xfrm>
        </p:spPr>
        <p:txBody>
          <a:bodyPr>
            <a:no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i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</a:t>
            </a:r>
            <a:r>
              <a:rPr lang="en-US" sz="2800" i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trip to Feldman‘s</a:t>
            </a:r>
            <a:r>
              <a:rPr lang="uk-UA" sz="2800" i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Ecopark</a:t>
            </a:r>
            <a:r>
              <a:rPr lang="uk-UA" sz="2800" i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sz="2800" i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uk-UA" sz="2800" i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Поїздка до </a:t>
            </a:r>
            <a:r>
              <a:rPr lang="uk-UA" sz="2800" i="1" dirty="0" err="1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екопарку</a:t>
            </a:r>
            <a:r>
              <a:rPr lang="uk-UA" sz="2800" i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Фельдмана</a:t>
            </a:r>
            <a:r>
              <a:rPr lang="uk-UA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2800" dirty="0"/>
          </a:p>
        </p:txBody>
      </p:sp>
      <p:sp>
        <p:nvSpPr>
          <p:cNvPr id="4" name="Прямоугольник 3"/>
          <p:cNvSpPr/>
          <p:nvPr/>
        </p:nvSpPr>
        <p:spPr>
          <a:xfrm rot="20785022">
            <a:off x="-310718" y="1909418"/>
            <a:ext cx="72328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en-US" sz="24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Юля\Desktop\лагерь2017\IMG-41feb20577f8c83a3b1bc68155310e57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90" y="116631"/>
            <a:ext cx="5312022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Юля\Desktop\лагерь2017\IMG-9dabb4a35286c53ef09110feee7173f1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500" y="3541159"/>
            <a:ext cx="3393944" cy="309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9" y="3541159"/>
            <a:ext cx="4896544" cy="315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353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3508" y="5733256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official ceremony of the closing </a:t>
            </a:r>
            <a:r>
              <a:rPr lang="en-US" sz="24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of the summer </a:t>
            </a:r>
            <a:r>
              <a:rPr lang="en-US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camp</a:t>
            </a:r>
            <a:endParaRPr lang="ru-RU" sz="2400" b="1" i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2400" b="1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Урочиста</a:t>
            </a: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лінійка</a:t>
            </a: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закриття</a:t>
            </a: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літнього</a:t>
            </a:r>
            <a:r>
              <a:rPr lang="ru-RU" sz="24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табору, </a:t>
            </a:r>
            <a:r>
              <a:rPr lang="ru-RU" sz="2400" b="1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нагородження</a:t>
            </a:r>
            <a:endParaRPr lang="uk-UA" sz="2400" b="1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4" name="Picture 2" descr="C:\Users\Юля\Desktop\лагерь2017\IMG_20170623_1044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8" t="27126" b="10342"/>
          <a:stretch/>
        </p:blipFill>
        <p:spPr bwMode="auto">
          <a:xfrm>
            <a:off x="143508" y="3143185"/>
            <a:ext cx="4573750" cy="236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Юля\Desktop\лагерь2017\IMG_20170623_1044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30" y="116632"/>
            <a:ext cx="4271354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Юля\Desktop\лагерь2017\IMG_20170623_1054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1" t="37012" r="21379"/>
          <a:stretch/>
        </p:blipFill>
        <p:spPr bwMode="auto">
          <a:xfrm>
            <a:off x="4572000" y="116632"/>
            <a:ext cx="4242105" cy="283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Юля\Desktop\лагерь2017\IMG_20170623_1057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343" y="3119172"/>
            <a:ext cx="3875762" cy="238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08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4098" name="Picture 2" descr="C:\Users\Юля\Desktop\лагерь2017\IMG_20170623_1108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4726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Юля\Desktop\лагерь2017\IMG_20170623_1109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6221"/>
            <a:ext cx="2921521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Юля\Desktop\лагерь2017\IMG-7c3eb1276fa273182ac00e9b1dea066b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86" y="3775221"/>
            <a:ext cx="2913112" cy="291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Юля\Desktop\лагерь2017\IMG_20170607_1055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05064"/>
            <a:ext cx="2808312" cy="267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Юля\Desktop\лагерь2017\IMG_20170623_10442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900" y="4005064"/>
            <a:ext cx="2603781" cy="267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11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616" y="980728"/>
            <a:ext cx="57423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uk-UA" sz="2000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иття </a:t>
            </a:r>
            <a:r>
              <a:rPr lang="uk-UA" sz="2000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таборі дітям запам’ятається надовго, </a:t>
            </a:r>
            <a:r>
              <a:rPr lang="uk-UA" sz="2000" i="1" dirty="0" smtClean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000" i="1" dirty="0">
                <a:solidFill>
                  <a:srgbClr val="3391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вони неодноразово захочуть бути його активними учасниками. Бо кожен день життя в ньому допомагав дітям зрозуміти, що потрібно бути не лише спритними й сміливими, а й дружніми, чесними, справедливими, добрими, творчими.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8" y="3308155"/>
            <a:ext cx="3888432" cy="2937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80" y="3227497"/>
            <a:ext cx="3829040" cy="301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77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2483768" y="1844824"/>
            <a:ext cx="4464496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P.S.</a:t>
            </a:r>
            <a:endParaRPr lang="ru-RU" sz="9600" b="1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/>
              <a:t> </a:t>
            </a:r>
            <a:r>
              <a:rPr lang="en-US" sz="40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Every day activities</a:t>
            </a:r>
            <a:endParaRPr lang="ru-RU" sz="4000" b="1" i="1" cap="none" spc="0" dirty="0">
              <a:ln w="11430"/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84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Юля\Desktop\лагерь2017\IMG_20170623_1116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88" y="194502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Юля\Desktop\лагерь2017\IMG-9936d209f000d1cd6e0d118f3f83c54d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026" y="3645024"/>
            <a:ext cx="2772430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Юля\Desktop\лагерь2017\IMG-2235b5e23d781646afa1ca2e7fbb0584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936" y="3645024"/>
            <a:ext cx="284110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Юля\Desktop\лагерь2017\IMG-52bc141fbe51611c20b1f875ce10f62d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291311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Юля\Desktop\лагерь2017\IMG-4d5c3f24c20c1378be49ea54fd57cbff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4502"/>
            <a:ext cx="4176464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81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en-US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Our </a:t>
            </a:r>
            <a:r>
              <a:rPr lang="en-US" b="1" i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camp </a:t>
            </a:r>
            <a:r>
              <a:rPr lang="en-US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song</a:t>
            </a:r>
            <a:r>
              <a:rPr lang="uk-UA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Summer holiday</a:t>
            </a:r>
            <a:r>
              <a:rPr lang="uk-UA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uk-UA" b="1" i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uk-UA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45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Holiday </a:t>
            </a: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hooray, hooray!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We can swim and we can play,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It’s lot of fun in the sun,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On </a:t>
            </a: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a </a:t>
            </a:r>
            <a:r>
              <a:rPr lang="en-US" sz="45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- </a:t>
            </a:r>
            <a:r>
              <a:rPr lang="en-US" sz="45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- day!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Hey!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 </a:t>
            </a:r>
            <a:endParaRPr lang="ru-RU" sz="4500" b="1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Holiday </a:t>
            </a: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hooray, hooray!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Go for picnics every day,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Join the fun, everyone,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On a </a:t>
            </a:r>
            <a:r>
              <a:rPr lang="en-US" sz="45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- </a:t>
            </a:r>
            <a:r>
              <a:rPr lang="en-US" sz="45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- day!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5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Hey!</a:t>
            </a:r>
            <a:endParaRPr lang="uk-UA" sz="45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Holiday hooray, hooray!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Time for us to go away, 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Summer’s </a:t>
            </a: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here let’s all cheer,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On a </a:t>
            </a:r>
            <a:r>
              <a:rPr lang="en-US" sz="47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- </a:t>
            </a:r>
            <a:r>
              <a:rPr lang="en-US" sz="47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- day!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Hey!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Holiday hooray, hooray!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Time for us to go away, 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Summer’s here let’s all cheer,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On </a:t>
            </a: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a </a:t>
            </a:r>
            <a:r>
              <a:rPr lang="en-US" sz="47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- </a:t>
            </a:r>
            <a:r>
              <a:rPr lang="en-US" sz="4700" b="1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holi</a:t>
            </a: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- day!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7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Hey!</a:t>
            </a:r>
            <a:endParaRPr lang="uk-UA" sz="47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5153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4"/>
            <a:ext cx="9144000" cy="6830615"/>
          </a:xfrm>
          <a:prstGeom prst="rect">
            <a:avLst/>
          </a:prstGeom>
        </p:spPr>
      </p:pic>
      <p:pic>
        <p:nvPicPr>
          <p:cNvPr id="6147" name="Picture 3" descr="C:\Users\Юля\Desktop\лагерь2017\IMG_20170607_133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4" y="260648"/>
            <a:ext cx="440444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Юля\Desktop\лагерь2017\IMG_20170608_1204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4" y="3573016"/>
            <a:ext cx="4404442" cy="317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Юля\Desktop\лагерь2017\IMG_20170613_0936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555" y="260648"/>
            <a:ext cx="398591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Юля\Desktop\лагерь2017\IMG_20170622_1322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555" y="3573017"/>
            <a:ext cx="3985911" cy="317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575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:\CAMP\Little-Stars-201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3480471" cy="278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076056" y="2780929"/>
            <a:ext cx="3696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Twinkle, Twinkle, Twinkle</a:t>
            </a:r>
            <a:endParaRPr lang="uk-UA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stars!</a:t>
            </a:r>
            <a:endParaRPr lang="uk-UA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Юля\Desktop\лагерь2017\IMG_20170613_124525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3912518" cy="293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Юля\Desktop\лагерь2017\IMG_20170623_101958_BURST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9" y="415498"/>
            <a:ext cx="4104456" cy="308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Юля\Desktop\лагерь2017\IMG_20170623_1057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3" b="33368"/>
          <a:stretch/>
        </p:blipFill>
        <p:spPr bwMode="auto">
          <a:xfrm>
            <a:off x="431099" y="3645025"/>
            <a:ext cx="4104456" cy="293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394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Friends</a:t>
            </a:r>
            <a:r>
              <a:rPr lang="uk-UA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uk-UA" sz="6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098" name="Picture 2" descr="C:\Users\Юля\Desktop\лагерь2017\IMG-cad61ddec96de01aa8cdca08144aa3d6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77072"/>
            <a:ext cx="2592288" cy="270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Юля\Desktop\лагерь2017\IMG_20170607_10414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0" t="36617"/>
          <a:stretch/>
        </p:blipFill>
        <p:spPr bwMode="auto">
          <a:xfrm>
            <a:off x="364346" y="1268760"/>
            <a:ext cx="370359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Юля\Desktop\лагерь2017\IMG_20170623_1017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76" b="2973"/>
          <a:stretch/>
        </p:blipFill>
        <p:spPr bwMode="auto">
          <a:xfrm>
            <a:off x="4268415" y="260648"/>
            <a:ext cx="449560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Юля\Desktop\лагерь2017\IMG_20170623_10475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7" t="34428" r="15825" b="2974"/>
          <a:stretch/>
        </p:blipFill>
        <p:spPr bwMode="auto">
          <a:xfrm>
            <a:off x="6228184" y="4077072"/>
            <a:ext cx="2758152" cy="266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Юля\Desktop\лагерь2017\image-0-02-04-cbd03cd90b90290b9efd7b13522fb58b8dbe32deed74e64e37e8db958dc3d8b0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3121726" cy="270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86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Алина\Desktop\77718_134885556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" r="466" b="12341"/>
          <a:stretch/>
        </p:blipFill>
        <p:spPr bwMode="auto">
          <a:xfrm>
            <a:off x="751334" y="476672"/>
            <a:ext cx="3409950" cy="1404557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762552" y="4898022"/>
            <a:ext cx="30963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We </a:t>
            </a:r>
            <a:r>
              <a:rPr lang="en-US" sz="28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always smile!</a:t>
            </a:r>
            <a:endParaRPr lang="uk-UA" sz="2800" dirty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en-US" sz="28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We always dance!</a:t>
            </a:r>
            <a:endParaRPr lang="uk-UA" sz="2800" dirty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en-US" sz="28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We are happy!</a:t>
            </a:r>
            <a:endParaRPr lang="uk-UA" sz="2800" dirty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en-US" sz="2800" b="1" dirty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We are friends!</a:t>
            </a:r>
            <a:endParaRPr lang="uk-UA" sz="2800" dirty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4" name="Picture 2" descr="C:\Users\Юля\Desktop\лагерь2017\IMG_20170623_102244_BURST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" t="19256" r="11889" b="16300"/>
          <a:stretch/>
        </p:blipFill>
        <p:spPr bwMode="auto">
          <a:xfrm>
            <a:off x="4572000" y="262881"/>
            <a:ext cx="4120439" cy="224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Юля\Desktop\лагерь2017\IMG-1f6eb6eb92f36fc66b9b459d3fc583da-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68"/>
          <a:stretch/>
        </p:blipFill>
        <p:spPr bwMode="auto">
          <a:xfrm>
            <a:off x="4571999" y="2708920"/>
            <a:ext cx="4120439" cy="218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Юля\Desktop\лагерь2017\IMG-52bc141fbe51611c20b1f875ce10f62d-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3"/>
          <a:stretch/>
        </p:blipFill>
        <p:spPr bwMode="auto">
          <a:xfrm>
            <a:off x="628650" y="2348880"/>
            <a:ext cx="3655318" cy="217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Юля\Desktop\лагерь2017\IMG-636de7160bc866afe004a460dbde30f5-V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2"/>
          <a:stretch/>
        </p:blipFill>
        <p:spPr bwMode="auto">
          <a:xfrm>
            <a:off x="2699792" y="5101850"/>
            <a:ext cx="328435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Юля\Desktop\лагерь2017\IMG-812ce82b87916f0663e7148d077afc91-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46" y="4656555"/>
            <a:ext cx="2121024" cy="21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75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4330824" cy="1080120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   «</a:t>
            </a:r>
            <a:r>
              <a:rPr lang="en-US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FLOWERS</a:t>
            </a:r>
            <a:r>
              <a:rPr lang="uk-UA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uk-UA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</a:t>
            </a:r>
            <a:r>
              <a:rPr lang="uk-UA" dirty="0" smtClean="0"/>
              <a:t>				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2690336"/>
            <a:ext cx="35248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algn="r"/>
            <a:endParaRPr lang="uk-UA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r"/>
            <a:endParaRPr lang="uk-UA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en-US" sz="2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We </a:t>
            </a:r>
            <a:r>
              <a:rPr 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are flowers!</a:t>
            </a:r>
            <a:endParaRPr lang="uk-UA" sz="2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We are </a:t>
            </a:r>
            <a:r>
              <a:rPr lang="en-US" sz="2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the best</a:t>
            </a:r>
            <a:r>
              <a:rPr 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!</a:t>
            </a:r>
            <a:endParaRPr lang="uk-UA" sz="2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We like our camp!</a:t>
            </a:r>
            <a:endParaRPr lang="uk-UA" sz="2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We came to rest!</a:t>
            </a:r>
            <a:endParaRPr lang="uk-UA" sz="2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146" name="Picture 2" descr="C:\Users\Юля\Desktop\лагерь2017\IMG_20170607_114338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0" t="27860" r="12687"/>
          <a:stretch/>
        </p:blipFill>
        <p:spPr bwMode="auto">
          <a:xfrm>
            <a:off x="251520" y="764704"/>
            <a:ext cx="4708084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Юля\Desktop\лагерь2017\IMG_20170623_102508_BURST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9" t="42189" r="23731" b="9453"/>
          <a:stretch/>
        </p:blipFill>
        <p:spPr bwMode="auto">
          <a:xfrm>
            <a:off x="221761" y="3645024"/>
            <a:ext cx="4737844" cy="30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Юля\Desktop\лагерь2017\IMG-76b5fe76a0b83767f4fba1ee0471b9b5-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96" b="22866"/>
          <a:stretch/>
        </p:blipFill>
        <p:spPr bwMode="auto">
          <a:xfrm>
            <a:off x="5078956" y="2852936"/>
            <a:ext cx="3810000" cy="214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Юля\Desktop\лагерь2017\IMG-2072f3522b5131206da0a990af214d86-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4"/>
          <a:stretch/>
        </p:blipFill>
        <p:spPr bwMode="auto">
          <a:xfrm>
            <a:off x="5029546" y="5152838"/>
            <a:ext cx="1702693" cy="142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Юля\Desktop\лагерь2017\IMG_20170607_10480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6" t="15522" b="12040"/>
          <a:stretch/>
        </p:blipFill>
        <p:spPr bwMode="auto">
          <a:xfrm>
            <a:off x="5078956" y="260649"/>
            <a:ext cx="3810000" cy="242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86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41805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   </a:t>
            </a:r>
            <a:r>
              <a:rPr lang="en-US" dirty="0" smtClean="0"/>
              <a:t>   </a:t>
            </a:r>
            <a:r>
              <a:rPr lang="uk-UA" dirty="0" smtClean="0"/>
              <a:t>  </a:t>
            </a:r>
            <a:br>
              <a:rPr lang="uk-UA" dirty="0" smtClean="0"/>
            </a:br>
            <a:r>
              <a:rPr lang="uk-UA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SUNRAYS</a:t>
            </a:r>
            <a:r>
              <a:rPr lang="uk-UA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uk-UA" dirty="0" smtClean="0">
                <a:solidFill>
                  <a:srgbClr val="002060"/>
                </a:solidFill>
                <a:latin typeface="Monotype Corsiva" pitchFamily="66" charset="0"/>
              </a:rPr>
              <a:t>	</a:t>
            </a:r>
            <a:r>
              <a:rPr lang="uk-UA" dirty="0" smtClean="0"/>
              <a:t>				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5229200"/>
            <a:ext cx="46085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Good morning, Good morning, </a:t>
            </a:r>
            <a:r>
              <a:rPr lang="en-US" sz="20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Good </a:t>
            </a:r>
            <a:r>
              <a:rPr lang="en-US" sz="2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morning!</a:t>
            </a:r>
            <a:endParaRPr lang="uk-UA" sz="2000" i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en-US" sz="2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It’s time to rise and shine!</a:t>
            </a:r>
            <a:endParaRPr lang="uk-UA" sz="2000" i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en-US" sz="2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Good morning, Good morning, Good morning!</a:t>
            </a:r>
            <a:endParaRPr lang="uk-UA" sz="2000" i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en-US" sz="2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We’re hope you are </a:t>
            </a:r>
            <a:r>
              <a:rPr lang="en-US" sz="20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feeling </a:t>
            </a:r>
            <a:r>
              <a:rPr lang="en-US" sz="20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fine!</a:t>
            </a:r>
            <a:endParaRPr lang="uk-UA" sz="2000" i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122" name="Picture 2" descr="C:\Users\Юля\Desktop\лагерь2017\IMG_20170623_1028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34013" r="21387" b="8392"/>
          <a:stretch/>
        </p:blipFill>
        <p:spPr bwMode="auto">
          <a:xfrm>
            <a:off x="350350" y="3789040"/>
            <a:ext cx="386161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Юля\Desktop\лагерь2017\P70613-130758_14973492855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4"/>
          <a:stretch/>
        </p:blipFill>
        <p:spPr bwMode="auto">
          <a:xfrm>
            <a:off x="4427984" y="2704364"/>
            <a:ext cx="4392488" cy="256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Юля\Desktop\лагерь2017\IMG_20170607_1041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43" b="11642"/>
          <a:stretch/>
        </p:blipFill>
        <p:spPr bwMode="auto">
          <a:xfrm>
            <a:off x="4427984" y="332656"/>
            <a:ext cx="4392488" cy="228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Юля\Desktop\лагерь2017\IMG_20170607_1051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25" y="936104"/>
            <a:ext cx="3861735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86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983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827584" y="908720"/>
            <a:ext cx="66967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Основною метою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дитячого закладу відпочинку з денним перебуванням «Сонечко» було виховання у дітей національної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свідомості, розвинутої духовності, моральної, художньо-естетичної,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фізичної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екологічної культури, розвиток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індивідуальних здібностей і талантів.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обота вихователів полягала в тому, щоб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у дітей надовго збереглося в пам’яті веселе, гомінке літо, і вони повернулися до  навчального процесу здоровими, повними сил, творчої наснаги та готовими успішно реалізувати всі свої таланти й здібності. </a:t>
            </a:r>
          </a:p>
        </p:txBody>
      </p:sp>
    </p:spTree>
    <p:extLst>
      <p:ext uri="{BB962C8B-B14F-4D97-AF65-F5344CB8AC3E}">
        <p14:creationId xmlns:p14="http://schemas.microsoft.com/office/powerpoint/2010/main" val="3653792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</TotalTime>
  <Words>473</Words>
  <Application>Microsoft Office PowerPoint</Application>
  <PresentationFormat>Экран (4:3)</PresentationFormat>
  <Paragraphs>123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Chuhuiv secondary  school  № 7 </vt:lpstr>
      <vt:lpstr>  </vt:lpstr>
      <vt:lpstr>  Our camp song «Summer holiday»  </vt:lpstr>
      <vt:lpstr>Презентация PowerPoint</vt:lpstr>
      <vt:lpstr>«Friends»</vt:lpstr>
      <vt:lpstr>Презентация PowerPoint</vt:lpstr>
      <vt:lpstr>    «FLOWERS»     </vt:lpstr>
      <vt:lpstr>                 «SUNRAYS»     </vt:lpstr>
      <vt:lpstr>Презентация PowerPoint</vt:lpstr>
      <vt:lpstr>Заходи кожного окремо взятого дня проводилися відповідно до визначеного плану роботи. Так було проведено дні: </vt:lpstr>
      <vt:lpstr>         Життя в таборі було насичене різноманітними подіями.  Згідно плану роботи, для дітей були проведені вікторини, спортивні заходи, конкурсно-розважальні програми, квести, виховні заходи патріотичного спрямування, організовані музейні уроки, майстер-класи, екскурсії, поїздка. </vt:lpstr>
      <vt:lpstr>        The brightest moments Найяскравіші моменти</vt:lpstr>
      <vt:lpstr>The official ceremony of  the opening of the summer camp Урочиста лінійка відкриття літнього табору </vt:lpstr>
      <vt:lpstr> Classes in group  «Young philologists»       Заняття у гуртку  «Мовознавці» </vt:lpstr>
      <vt:lpstr>    Classes in groups  «Hand made», «Creative workshop»    s</vt:lpstr>
      <vt:lpstr> Team building activities and sports competitions games between camp team Спортивні змагання між загонами </vt:lpstr>
      <vt:lpstr> The museum’s lessons Музейні уроки </vt:lpstr>
      <vt:lpstr>The library lessons:</vt:lpstr>
      <vt:lpstr> Visiting museum «Repin`s house» Екскурсія до будинку-музею І.Ю.Рєпіна</vt:lpstr>
      <vt:lpstr>The excursion to the fire station Екскурсія до пожежної частини </vt:lpstr>
      <vt:lpstr>The excursion to the territorial social center, sanitation and relaxing therapy  with drinking oxygen cocktails Оздоровлення кисневими коктейлями в територіальному центрі обслуговування населення</vt:lpstr>
      <vt:lpstr> Game program «Guinness show», the book of the records of our camp Ігрова програма «Гінес-шоу»</vt:lpstr>
      <vt:lpstr>Sport Day in camp with honoring guests as mayor  of the city         G. Minaeva and head of the of education department M. Protsenko with presents</vt:lpstr>
      <vt:lpstr>     The trip to Feldman‘s Ecopark Поїздка до екопарку Фельдмана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Magistr iz za shapki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Chuhuiv secondary  school  № 7</dc:title>
  <dc:creator>Юля</dc:creator>
  <cp:lastModifiedBy>Юля</cp:lastModifiedBy>
  <cp:revision>37</cp:revision>
  <dcterms:created xsi:type="dcterms:W3CDTF">2017-07-04T18:15:36Z</dcterms:created>
  <dcterms:modified xsi:type="dcterms:W3CDTF">2017-07-06T10:26:47Z</dcterms:modified>
</cp:coreProperties>
</file>