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56" autoAdjust="0"/>
    <p:restoredTop sz="72947" autoAdjust="0"/>
  </p:normalViewPr>
  <p:slideViewPr>
    <p:cSldViewPr>
      <p:cViewPr varScale="1">
        <p:scale>
          <a:sx n="83" d="100"/>
          <a:sy n="83" d="100"/>
        </p:scale>
        <p:origin x="2100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0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BD7EACC-58E8-4F96-A012-96B2C09F31C9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9D98D4B-91EC-4569-BDCF-0B74D3B14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135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/>
            <a:fld id="{ADE69D61-77E3-441E-9C63-B46CAD960F33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/>
            <a:fld id="{86E26456-B238-48FF-94B6-664318C39632}" type="slidenum">
              <a:rPr lang="ru-RU" smtClean="0"/>
              <a:pPr eaLnBrk="1" hangingPunct="1"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BEE8F-B7A4-4743-8AB0-3A7E2BDCDC42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FAAF6-3702-4ED7-B509-4E01A5CA7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384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5C50D-16DE-405B-857C-BC00BF0DA647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7CEA3-00D7-485C-A0A2-41C857B48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215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7BD12-FD6E-455D-A219-6243AFA0BA85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D4C46-EFFB-40A0-95EA-4204B125C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595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1363D-9280-4D5F-A8C0-EE1C7D340D78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CC092-F53E-4C5A-904F-C55881BC8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811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4F9E6-FA99-423F-90FE-EDEDA9D2B006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3245D-21F3-42E5-BFD3-C95016CEE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17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22908-BA61-4C4E-B19B-9FD44BB7282F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26C2-88C2-43FE-98DB-305874292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439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E49CF-61CE-49A8-B578-D4802AAC069A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ED652-AF51-416E-882F-DF13FA2AE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970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5C636-E9D4-4209-9455-13A6F8F4642F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039D4-A52D-465A-9EB2-8430DFB9C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430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B6D68-67E0-41BA-BC81-A6B390676BB8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035DB-3DA6-4247-BF9A-6F9934447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424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29D24-646C-4758-B322-C83E46B78644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65DE8-509D-42B0-B47F-9635BE7C0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72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8D4D3-32DC-4676-98C5-029376B2D501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41BFB-3365-4823-A453-DB199C8F2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949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E954CF-A373-4DAF-B52B-D677F441D3BF}" type="datetimeFigureOut">
              <a:rPr lang="ru-RU"/>
              <a:pPr>
                <a:defRPr/>
              </a:pPr>
              <a:t>23.03.2020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02501D-8751-4DDC-A1F0-D94701B56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1" r:id="rId2"/>
    <p:sldLayoutId id="2147483750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51" r:id="rId9"/>
    <p:sldLayoutId id="2147483747" r:id="rId10"/>
    <p:sldLayoutId id="2147483748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2664296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Написання</a:t>
            </a:r>
            <a:r>
              <a:rPr lang="uk-UA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прислівників разом, окремо, через дефіс</a:t>
            </a:r>
            <a:br>
              <a:rPr lang="uk-UA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565400"/>
            <a:ext cx="9144000" cy="429260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72168"/>
            <a:ext cx="9144001" cy="2297192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dirty="0" smtClean="0"/>
              <a:t>		</a:t>
            </a:r>
            <a:r>
              <a:rPr lang="uk-UA" sz="4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Написати  твір – опис  «Безмежні українські поля», використовуючи прислівники. </a:t>
            </a:r>
            <a:endParaRPr lang="ru-RU" sz="4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7463"/>
            <a:ext cx="9144000" cy="4189412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1125" y="1052513"/>
            <a:ext cx="9036050" cy="5661025"/>
          </a:xfrm>
        </p:spPr>
        <p:txBody>
          <a:bodyPr rtlCol="0">
            <a:normAutofit fontScale="92500" lnSpcReduction="10000"/>
          </a:bodyPr>
          <a:lstStyle/>
          <a:p>
            <a:pPr marL="914400" lvl="1" indent="-45720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Зняти риску, записати правильно прислівники.</a:t>
            </a:r>
            <a:endParaRPr lang="uk-UA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Що/</a:t>
            </a:r>
            <a:r>
              <a:rPr lang="uk-UA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небудь</a:t>
            </a:r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де/який, ні/в/чийому, хтозна/кого, який/</a:t>
            </a:r>
            <a:r>
              <a:rPr lang="uk-UA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небудь</a:t>
            </a:r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ні/за/що, ні/який, аби/хто, де/який.</a:t>
            </a:r>
          </a:p>
          <a:p>
            <a:pPr lvl="1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Розкрийте дужки, правильно вживаючи іменники</a:t>
            </a:r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Півтора (зошит), два (раз), чотири (оберемок), півтори (зміна), три (місяць), два (училище).</a:t>
            </a:r>
          </a:p>
          <a:p>
            <a:pPr lvl="1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Поясніть лексичне значення слів, складіть з ними речення</a:t>
            </a:r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Відкрити, відчинити, розгортати.</a:t>
            </a:r>
          </a:p>
          <a:p>
            <a:pPr lvl="1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Вставте  на місці крапок вставні слова, поясніть розділові знаки.</a:t>
            </a:r>
          </a:p>
          <a:p>
            <a:pPr lvl="1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Зима в цьому році … буде сувора. На заводі … вже налагоджено випуск нових машин.</a:t>
            </a:r>
          </a:p>
          <a:p>
            <a:pPr lvl="1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116633"/>
            <a:ext cx="6696744" cy="792087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6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Мовна  розминка</a:t>
            </a:r>
            <a:endParaRPr lang="ru-RU" sz="6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>
          <a:xfrm>
            <a:off x="4932040" y="1844824"/>
            <a:ext cx="4114800" cy="3127806"/>
          </a:xfrm>
        </p:spPr>
      </p:pic>
      <p:sp>
        <p:nvSpPr>
          <p:cNvPr id="7171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116632"/>
            <a:ext cx="8208590" cy="1511300"/>
          </a:xfrm>
        </p:spPr>
        <p:txBody>
          <a:bodyPr/>
          <a:lstStyle/>
          <a:p>
            <a:pPr marL="0" indent="0" eaLnBrk="1" hangingPunct="1">
              <a:buFont typeface="Georgia" pitchFamily="18" charset="0"/>
              <a:buNone/>
            </a:pPr>
            <a:r>
              <a:rPr lang="uk-UA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Поясніть написання </a:t>
            </a:r>
            <a:r>
              <a:rPr lang="uk-UA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слів, зняти риску, записати </a:t>
            </a:r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850" y="1844824"/>
            <a:ext cx="5364088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rgbClr val="212745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Як/</a:t>
            </a:r>
            <a:r>
              <a:rPr lang="uk-UA" sz="3200" b="1" dirty="0" err="1">
                <a:solidFill>
                  <a:srgbClr val="212745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небудь</a:t>
            </a:r>
            <a:r>
              <a:rPr lang="uk-UA" sz="3200" b="1" dirty="0">
                <a:solidFill>
                  <a:srgbClr val="212745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, казна/де, будь/коли, де/не/де, хтозна/куди, по/</a:t>
            </a:r>
            <a:r>
              <a:rPr lang="uk-UA" sz="3200" b="1" dirty="0" err="1">
                <a:solidFill>
                  <a:srgbClr val="212745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французьки</a:t>
            </a:r>
            <a:r>
              <a:rPr lang="uk-UA" sz="3200" b="1" dirty="0">
                <a:solidFill>
                  <a:srgbClr val="212745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, по/вашому, по/справжньому, рано/вранці, пліч/о/пліч, тишком/нишком, хоч/не/хоч, врешті/решт, всього/на/всього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4371975"/>
            <a:ext cx="7838256" cy="1143000"/>
          </a:xfrm>
        </p:spPr>
        <p:txBody>
          <a:bodyPr/>
          <a:lstStyle/>
          <a:p>
            <a:pPr marL="0" indent="0" algn="l" eaLnBrk="1" hangingPunct="1">
              <a:buFont typeface="Georgia" pitchFamily="18" charset="0"/>
              <a:buNone/>
              <a:defRPr/>
            </a:pPr>
            <a:r>
              <a:rPr lang="uk-UA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кожне вивчене правило наведіть власні приклади</a:t>
            </a:r>
            <a:endParaRPr lang="ru-RU" dirty="0"/>
          </a:p>
        </p:txBody>
      </p:sp>
      <p:pic>
        <p:nvPicPr>
          <p:cNvPr id="8195" name="Picture 2" descr="C:\Users\Admin\Pictures\image_121497964323699400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-625475"/>
            <a:ext cx="9144000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2780928"/>
            <a:ext cx="8928992" cy="4077072"/>
          </a:xfrm>
        </p:spPr>
        <p:txBody>
          <a:bodyPr/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Записати слова, знявши риску</a:t>
            </a:r>
            <a:r>
              <a:rPr lang="uk-UA" sz="3200" dirty="0" smtClean="0">
                <a:solidFill>
                  <a:srgbClr val="002060"/>
                </a:solidFill>
              </a:rPr>
              <a:t/>
            </a:r>
            <a:br>
              <a:rPr lang="uk-UA" sz="3200" dirty="0" smtClean="0">
                <a:solidFill>
                  <a:srgbClr val="002060"/>
                </a:solidFill>
              </a:rPr>
            </a:br>
            <a:r>
              <a:rPr lang="uk-UA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на/весні, на/силу, в/смак, </a:t>
            </a:r>
            <a:r>
              <a:rPr lang="uk-UA" sz="32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обі</a:t>
            </a:r>
            <a:r>
              <a:rPr lang="uk-UA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sz="32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руч</a:t>
            </a:r>
            <a:r>
              <a:rPr lang="uk-UA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що/години, мимо/</a:t>
            </a:r>
            <a:r>
              <a:rPr lang="uk-UA" sz="32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хідь</a:t>
            </a:r>
            <a:r>
              <a:rPr lang="uk-UA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у/сімох, в/нічию, з/молоду, на/сам/перед, до/дому, </a:t>
            </a:r>
            <a:r>
              <a:rPr lang="uk-UA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ез/наміру, буз/упину, без/ліку, раз/у/раз, з/дня/на/день, кінець/кінцем, по/одному, по/троє,все/одно, тим/часом, час/від/часу, раз/по/раз, з/переляку, у/поміч, на/дозвіллі, у/сто/</a:t>
            </a:r>
            <a:r>
              <a:rPr lang="uk-UA" sz="32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</a:t>
            </a:r>
            <a:r>
              <a:rPr lang="uk-UA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dirty="0" smtClean="0"/>
              <a:t>	</a:t>
            </a:r>
            <a:endParaRPr lang="ru-RU" dirty="0"/>
          </a:p>
        </p:txBody>
      </p:sp>
      <p:pic>
        <p:nvPicPr>
          <p:cNvPr id="9219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5400" y="-1466850"/>
            <a:ext cx="9183688" cy="41925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xfrm>
            <a:off x="28575" y="115888"/>
            <a:ext cx="4471988" cy="11525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Georgia" pitchFamily="18" charset="0"/>
              <a:buNone/>
            </a:pPr>
            <a:r>
              <a:rPr lang="ru-RU" i="1" smtClean="0">
                <a:solidFill>
                  <a:srgbClr val="FF0000"/>
                </a:solidFill>
              </a:rPr>
              <a:t>Запишіть, розкриваючи дужки.</a:t>
            </a:r>
          </a:p>
        </p:txBody>
      </p:sp>
      <p:pic>
        <p:nvPicPr>
          <p:cNvPr id="10243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0"/>
            <a:ext cx="4643437" cy="6888163"/>
          </a:xfrm>
        </p:spPr>
      </p:pic>
      <p:sp>
        <p:nvSpPr>
          <p:cNvPr id="1024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12875"/>
            <a:ext cx="4500563" cy="5445125"/>
          </a:xfrm>
        </p:spPr>
        <p:txBody>
          <a:bodyPr/>
          <a:lstStyle/>
          <a:p>
            <a:pPr eaLnBrk="1" hangingPunct="1"/>
            <a:r>
              <a:rPr lang="uk-UA" sz="2400" b="1" smtClean="0">
                <a:latin typeface="Times New Roman" pitchFamily="18" charset="0"/>
                <a:cs typeface="Times New Roman" pitchFamily="18" charset="0"/>
              </a:rPr>
              <a:t>Відпочивати по/перше вересня – по/перше, я самостійно розвꞌ язав задачу, по/друге, я допоміг товаришу;</a:t>
            </a:r>
          </a:p>
          <a:p>
            <a:pPr eaLnBrk="1" hangingPunct="1"/>
            <a:r>
              <a:rPr lang="uk-UA" sz="2400" b="1" smtClean="0">
                <a:latin typeface="Times New Roman" pitchFamily="18" charset="0"/>
                <a:cs typeface="Times New Roman" pitchFamily="18" charset="0"/>
              </a:rPr>
              <a:t>Ставитись по/сусідському – по/сусідському звичаю;</a:t>
            </a:r>
          </a:p>
          <a:p>
            <a:pPr eaLnBrk="1" hangingPunct="1"/>
            <a:r>
              <a:rPr lang="uk-UA" sz="2400" b="1" smtClean="0">
                <a:latin typeface="Times New Roman" pitchFamily="18" charset="0"/>
                <a:cs typeface="Times New Roman" pitchFamily="18" charset="0"/>
              </a:rPr>
              <a:t>Дивитися по/вовчому – йти по/вовчому сліду;</a:t>
            </a:r>
          </a:p>
          <a:p>
            <a:pPr eaLnBrk="1" hangingPunct="1"/>
            <a:r>
              <a:rPr lang="uk-UA" sz="2400" b="1" smtClean="0">
                <a:latin typeface="Times New Roman" pitchFamily="18" charset="0"/>
                <a:cs typeface="Times New Roman" pitchFamily="18" charset="0"/>
              </a:rPr>
              <a:t>Вітати по/українському звичаю – співати по/українському.</a:t>
            </a: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3068638"/>
            <a:ext cx="9144000" cy="1258887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Georgia" pitchFamily="18" charset="0"/>
              <a:buNone/>
            </a:pPr>
            <a:r>
              <a:rPr lang="uk-UA" sz="32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Запишіть прислівники, розкриваючи дужки та групуючи слова залежно від правил написання.</a:t>
            </a:r>
            <a:endParaRPr lang="ru-RU" sz="3200" i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3011488"/>
          </a:xfrm>
        </p:spPr>
      </p:pic>
      <p:sp>
        <p:nvSpPr>
          <p:cNvPr id="11268" name="Текст 3"/>
          <p:cNvSpPr>
            <a:spLocks noGrp="1"/>
          </p:cNvSpPr>
          <p:nvPr>
            <p:ph type="body" sz="half" idx="2"/>
          </p:nvPr>
        </p:nvSpPr>
        <p:spPr>
          <a:xfrm>
            <a:off x="0" y="4508500"/>
            <a:ext cx="9144000" cy="2211388"/>
          </a:xfrm>
        </p:spPr>
        <p:txBody>
          <a:bodyPr/>
          <a:lstStyle/>
          <a:p>
            <a:pPr eaLnBrk="1" hangingPunct="1"/>
            <a:r>
              <a:rPr lang="uk-UA" sz="3200" b="1" i="1" smtClean="0">
                <a:latin typeface="Times New Roman" pitchFamily="18" charset="0"/>
                <a:cs typeface="Times New Roman" pitchFamily="18" charset="0"/>
              </a:rPr>
              <a:t>Як/небудь, будь/що/будь, десь/то, по/християнському, хоч/не/хоч, по/третє, будь/коли, де/не/де, по/нашому, віч/на/віч, де/інде, будь/коли, десь/інколи, по\людськи, хтозна/як.</a:t>
            </a:r>
            <a:endParaRPr lang="ru-RU" sz="3200" b="1" i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4535488" cy="15573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Georgia" pitchFamily="18" charset="0"/>
              <a:buNone/>
            </a:pPr>
            <a:r>
              <a:rPr lang="uk-UA" sz="36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 поданими прислівниками складіть речення.</a:t>
            </a:r>
            <a:endParaRPr lang="ru-RU" sz="36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51363" y="0"/>
            <a:ext cx="4700587" cy="6858000"/>
          </a:xfrm>
        </p:spPr>
      </p:pic>
      <p:sp>
        <p:nvSpPr>
          <p:cNvPr id="12292" name="Текст 3"/>
          <p:cNvSpPr>
            <a:spLocks noGrp="1"/>
          </p:cNvSpPr>
          <p:nvPr>
            <p:ph type="body" sz="half" idx="2"/>
          </p:nvPr>
        </p:nvSpPr>
        <p:spPr>
          <a:xfrm>
            <a:off x="0" y="1844675"/>
            <a:ext cx="4464050" cy="4679950"/>
          </a:xfrm>
        </p:spPr>
        <p:txBody>
          <a:bodyPr/>
          <a:lstStyle/>
          <a:p>
            <a:pPr eaLnBrk="1" hangingPunct="1"/>
            <a:r>
              <a:rPr lang="uk-UA" sz="28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у день, з дня на день</a:t>
            </a:r>
          </a:p>
          <a:p>
            <a:pPr eaLnBrk="1" hangingPunct="1"/>
            <a:r>
              <a:rPr lang="uk-UA" sz="28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 краю в край , один в один</a:t>
            </a:r>
          </a:p>
          <a:p>
            <a:pPr eaLnBrk="1" hangingPunct="1"/>
            <a:r>
              <a:rPr lang="uk-UA" sz="28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 у раз, рік у рік</a:t>
            </a:r>
          </a:p>
          <a:p>
            <a:pPr eaLnBrk="1" hangingPunct="1"/>
            <a:r>
              <a:rPr lang="uk-UA" sz="28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 від часу, світ за очі</a:t>
            </a:r>
          </a:p>
          <a:p>
            <a:pPr eaLnBrk="1" hangingPunct="1"/>
            <a:r>
              <a:rPr lang="uk-UA" sz="28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 краю, в міру</a:t>
            </a:r>
          </a:p>
          <a:p>
            <a:pPr eaLnBrk="1" hangingPunct="1"/>
            <a:r>
              <a:rPr lang="uk-UA" sz="28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можливості ,  на чолі</a:t>
            </a:r>
          </a:p>
          <a:p>
            <a:pPr eaLnBrk="1" hangingPunct="1"/>
            <a:r>
              <a:rPr lang="uk-UA" sz="28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ноги, по правді.</a:t>
            </a:r>
            <a:endParaRPr lang="ru-RU" sz="2800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13177"/>
            <a:ext cx="9143999" cy="1008112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								   			</a:t>
            </a:r>
            <a:r>
              <a:rPr lang="uk-UA" sz="6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Домашнє завдання:</a:t>
            </a:r>
            <a:br>
              <a:rPr lang="uk-UA" sz="6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4925" y="0"/>
            <a:ext cx="9178925" cy="44116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104</TotalTime>
  <Words>291</Words>
  <Application>Microsoft Office PowerPoint</Application>
  <PresentationFormat>Экран (4:3)</PresentationFormat>
  <Paragraphs>33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Georgia</vt:lpstr>
      <vt:lpstr>Times New Roman</vt:lpstr>
      <vt:lpstr>Trebuchet MS</vt:lpstr>
      <vt:lpstr>Воздушный поток</vt:lpstr>
      <vt:lpstr>Написання прислівників разом, окремо, через дефіс  </vt:lpstr>
      <vt:lpstr>Мовна  розминка</vt:lpstr>
      <vt:lpstr>Презентация PowerPoint</vt:lpstr>
      <vt:lpstr> На кожне вивчене правило наведіть власні приклади</vt:lpstr>
      <vt:lpstr>   Записати слова, знявши риску на/весні, на/силу, в/смак, обі/руч, що/години, мимо/хідь, у/сімох, в/нічию, з/молоду, на/сам/перед, до/дому, без/наміру, буз/упину, без/ліку, раз/у/раз, з/дня/на/день, кінець/кінцем, по/одному, по/троє,все/одно, тим/часом, час/від/часу, раз/по/раз, з/переляку, у/поміч, на/дозвіллі, у/сто/крат.  </vt:lpstr>
      <vt:lpstr>Запишіть, розкриваючи дужки.</vt:lpstr>
      <vt:lpstr>Запишіть прислівники, розкриваючи дужки та групуючи слова залежно від правил написання.</vt:lpstr>
      <vt:lpstr>З поданими прислівниками складіть речення.</vt:lpstr>
      <vt:lpstr>              Домашнє завдання: </vt:lpstr>
      <vt:lpstr>   Написати  твір – опис  «Безмежні українські поля», використовуючи прислівники.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Написання прислівників разом. Окремо, через дефіс</dc:title>
  <dc:creator>Admin</dc:creator>
  <cp:lastModifiedBy>Наталия Приступа</cp:lastModifiedBy>
  <cp:revision>18</cp:revision>
  <dcterms:created xsi:type="dcterms:W3CDTF">2016-01-19T10:44:08Z</dcterms:created>
  <dcterms:modified xsi:type="dcterms:W3CDTF">2020-03-23T13:36:51Z</dcterms:modified>
</cp:coreProperties>
</file>