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9" r:id="rId4"/>
    <p:sldId id="257" r:id="rId5"/>
    <p:sldId id="258" r:id="rId6"/>
    <p:sldId id="263" r:id="rId7"/>
    <p:sldId id="259" r:id="rId8"/>
    <p:sldId id="264" r:id="rId9"/>
    <p:sldId id="269" r:id="rId10"/>
    <p:sldId id="270" r:id="rId11"/>
    <p:sldId id="272" r:id="rId12"/>
    <p:sldId id="280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 varScale="1">
        <p:scale>
          <a:sx n="60" d="100"/>
          <a:sy n="60" d="100"/>
        </p:scale>
        <p:origin x="-13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62B23-79F4-45AB-B4B6-1FBB2E09064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9E743-7784-46FD-9C7D-D63524593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548681"/>
            <a:ext cx="59766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а КЛАС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User\Мои документы\Мои рисунки\img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673866" y="1186774"/>
            <a:ext cx="3372520" cy="560832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954442" y="2967335"/>
            <a:ext cx="723512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ЗНАЙОМТЕСЬ - ЦЕ МИ 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bal-sch1.edumsko.ru/images/users-files/bal-sch1/slaider/snezhink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al-sch1.edumsko.ru/images/users-files/bal-sch1/slaider/snezhin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680" y="-675456"/>
            <a:ext cx="12241360" cy="815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7963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0"/>
            <a:ext cx="73448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МИ ДОПОМОГАЄМО ПТАХАМ 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" name="Рисунок 13" descr="C:\Documents and Settings\User\Рабочий стол\Дети\DSC017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36542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User\Рабочий стол\Дети\DSC0176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6718" y="2708920"/>
            <a:ext cx="484728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grafica.ru/uploads/posts/2009-10/thumbs/1255112030_fon_nasekom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E:\ШКОЛА\Школьные фотографии\Фото 2\DSC01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132856"/>
            <a:ext cx="3253067" cy="230425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004822" y="476672"/>
            <a:ext cx="51343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Прощавай, букварику!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4" name="Picture 3" descr="E:\ШКОЛА\Школьные фотографии\Фото 2\DSC019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3" y="2132856"/>
            <a:ext cx="2976331" cy="2232248"/>
          </a:xfrm>
          <a:prstGeom prst="rect">
            <a:avLst/>
          </a:prstGeom>
          <a:noFill/>
        </p:spPr>
      </p:pic>
      <p:pic>
        <p:nvPicPr>
          <p:cNvPr id="15" name="Picture 5" descr="E:\ШКОЛА\Школьные фотографии\Фото 2\DSC02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509120"/>
            <a:ext cx="3240360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grafica.ru/uploads/posts/2009-10/thumbs/1255112030_fon_nasekom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004822" y="476672"/>
            <a:ext cx="51343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Краса нашого класу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2" descr="J:\Новая папка\DSC027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76872"/>
            <a:ext cx="4968552" cy="33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grafica.ru/uploads/posts/2009-10/thumbs/1255112030_fon_nasekom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252" y="548680"/>
            <a:ext cx="85095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 – друзі природи</a:t>
            </a:r>
          </a:p>
        </p:txBody>
      </p:sp>
      <p:pic>
        <p:nvPicPr>
          <p:cNvPr id="9" name="Picture 6" descr="E:\ШКОЛА\Школьные фотографии\Фото 2\DSC02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556792"/>
            <a:ext cx="1958345" cy="1468759"/>
          </a:xfrm>
          <a:prstGeom prst="rect">
            <a:avLst/>
          </a:prstGeom>
          <a:noFill/>
        </p:spPr>
      </p:pic>
      <p:pic>
        <p:nvPicPr>
          <p:cNvPr id="10" name="Picture 7" descr="E:\ШКОЛА\Школьные фотографии\Фото 2\DSC02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204864"/>
            <a:ext cx="1824204" cy="1368153"/>
          </a:xfrm>
          <a:prstGeom prst="rect">
            <a:avLst/>
          </a:prstGeom>
          <a:noFill/>
        </p:spPr>
      </p:pic>
      <p:pic>
        <p:nvPicPr>
          <p:cNvPr id="11" name="Picture 8" descr="E:\ШКОЛА\Школьные фотографии\Фото 2\DSC02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060848"/>
            <a:ext cx="1793173" cy="1344880"/>
          </a:xfrm>
          <a:prstGeom prst="rect">
            <a:avLst/>
          </a:prstGeom>
          <a:noFill/>
        </p:spPr>
      </p:pic>
      <p:pic>
        <p:nvPicPr>
          <p:cNvPr id="12" name="Picture 9" descr="E:\ШКОЛА\Школьные фотографии\Фото 2\DSC020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3933056"/>
            <a:ext cx="1824202" cy="1368152"/>
          </a:xfrm>
          <a:prstGeom prst="rect">
            <a:avLst/>
          </a:prstGeom>
          <a:noFill/>
        </p:spPr>
      </p:pic>
      <p:pic>
        <p:nvPicPr>
          <p:cNvPr id="13" name="Picture 10" descr="E:\ШКОЛА\Школьные фотографии\Фото 2\DSC020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2024" y="3861048"/>
            <a:ext cx="1920216" cy="1440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grafica.ru/uploads/posts/2009-10/thumbs/1255112030_fon_nasekom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253" y="548680"/>
            <a:ext cx="77111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Наш перший шкільний табір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Picture 2" descr="C:\Documents and Settings\User\Рабочий стол\Лагерь фото\DSC02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5"/>
            <a:ext cx="2232248" cy="1674187"/>
          </a:xfrm>
          <a:prstGeom prst="rect">
            <a:avLst/>
          </a:prstGeom>
          <a:noFill/>
        </p:spPr>
      </p:pic>
      <p:pic>
        <p:nvPicPr>
          <p:cNvPr id="10" name="Picture 3" descr="C:\Documents and Settings\User\Рабочий стол\Лагерь фото\DSC021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420888"/>
            <a:ext cx="2592288" cy="1746194"/>
          </a:xfrm>
          <a:prstGeom prst="rect">
            <a:avLst/>
          </a:prstGeom>
          <a:noFill/>
        </p:spPr>
      </p:pic>
      <p:pic>
        <p:nvPicPr>
          <p:cNvPr id="11" name="Picture 4" descr="C:\Documents and Settings\User\Рабочий стол\Лагерь фото\DSC020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5" y="4365104"/>
            <a:ext cx="2400267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548681"/>
            <a:ext cx="597666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МИНУЛОМУ РОЦІ, КОЛИ МИ БУЛИ ЗОВСІМ МАЛЕНЬКИМИ…</a:t>
            </a:r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grafica.ru/uploads/posts/2009-10/thumbs/1255112030_fon_nasekom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252" y="548680"/>
            <a:ext cx="85095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 ТЕПЕР НЕ ПРОСТО ДІТИ </a:t>
            </a:r>
          </a:p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– МИ ТЕПЕР ВЖЕ ШКОЛЯРІ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https://pp.vk.me/c624530/v624530981/172dd/d0HZMOzE3a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708920"/>
            <a:ext cx="32403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p.vk.me/c624530/v624530981/172e7/IKf-uz0h-i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708920"/>
            <a:ext cx="3024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0648" y="-243408"/>
            <a:ext cx="11737304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548681"/>
            <a:ext cx="59766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ЮНІ ТАНЦЮРИСТИ</a:t>
            </a:r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I:\Дети\DSC0176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582286"/>
            <a:ext cx="5040560" cy="315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10892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548681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Екскурсія  в шкільному музеї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79637" y="2967335"/>
            <a:ext cx="18473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:\Дети\DSC017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2952329" cy="171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:\Дети\DSC017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34918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:\Дети\DSC017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077072"/>
            <a:ext cx="345831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188640"/>
            <a:ext cx="106571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548681"/>
            <a:ext cx="8064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МИ – ДІТИ УКРАЇНИ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79637" y="2967335"/>
            <a:ext cx="18473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Documents and Settings\User\Рабочий стол\Фото0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060849"/>
            <a:ext cx="4536504" cy="3041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ЦКЦ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3.proshkolu.ru/content/media/pic/std/3000000/2619000/2618117-eef66c126ad1e06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656" y="-315416"/>
            <a:ext cx="11593288" cy="777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548681"/>
            <a:ext cx="59766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ЮНІ ТАЛАНТИ</a:t>
            </a:r>
            <a:endParaRPr lang="uk-UA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C:\Documents and Settings\User\Рабочий стол\Дети\DSC017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44824"/>
            <a:ext cx="48965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98883" y="4869160"/>
            <a:ext cx="7705565" cy="1800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 ДНЕМ НАРОДЖЕННЯ, 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РІДНА ШКОЛА!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bal-sch1.edumsko.ru/images/users-files/bal-sch1/slaider/snezhink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al-sch1.edumsko.ru/images/users-files/bal-sch1/slaider/snezhin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680" y="-675456"/>
            <a:ext cx="11521280" cy="815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7963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0"/>
            <a:ext cx="73448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Свято Нового року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 descr="https://pp.vk.me/c621730/v621730981/ba22/ZyoJ-Rzh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1412776"/>
            <a:ext cx="2664296" cy="1998222"/>
          </a:xfrm>
          <a:prstGeom prst="rect">
            <a:avLst/>
          </a:prstGeom>
          <a:noFill/>
        </p:spPr>
      </p:pic>
      <p:pic>
        <p:nvPicPr>
          <p:cNvPr id="6148" name="Picture 4" descr="https://pp.vk.me/c621730/v621730981/ba4a/OEvUL7Y4fQ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3544" y="1268760"/>
            <a:ext cx="2580456" cy="1935342"/>
          </a:xfrm>
          <a:prstGeom prst="rect">
            <a:avLst/>
          </a:prstGeom>
          <a:noFill/>
        </p:spPr>
      </p:pic>
      <p:pic>
        <p:nvPicPr>
          <p:cNvPr id="6150" name="Picture 6" descr="https://pp.vk.me/c621730/v621730981/ba92/xBlp-ryFiC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12576" y="4005064"/>
            <a:ext cx="2808312" cy="1944216"/>
          </a:xfrm>
          <a:prstGeom prst="rect">
            <a:avLst/>
          </a:prstGeom>
          <a:noFill/>
        </p:spPr>
      </p:pic>
      <p:pic>
        <p:nvPicPr>
          <p:cNvPr id="6152" name="Picture 8" descr="https://pp.vk.me/c621730/v621730981/ba9a/UwJBySfGiV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717032"/>
            <a:ext cx="2699792" cy="2088232"/>
          </a:xfrm>
          <a:prstGeom prst="rect">
            <a:avLst/>
          </a:prstGeom>
          <a:noFill/>
        </p:spPr>
      </p:pic>
      <p:pic>
        <p:nvPicPr>
          <p:cNvPr id="6154" name="Picture 10" descr="https://pp.vk.me/c621730/v621730981/ba7a/h_w9kfODKC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869160"/>
            <a:ext cx="2887178" cy="1988840"/>
          </a:xfrm>
          <a:prstGeom prst="rect">
            <a:avLst/>
          </a:prstGeom>
          <a:noFill/>
        </p:spPr>
      </p:pic>
      <p:pic>
        <p:nvPicPr>
          <p:cNvPr id="6156" name="Picture 12" descr="https://pp.vk.me/c621730/v621730981/ba52/t5PWwRIGnF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808" y="1124744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bal-sch1.edumsko.ru/images/users-files/bal-sch1/slaider/snezhink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al-sch1.edumsko.ru/images/users-files/bal-sch1/slaider/snezhin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04664" y="-675456"/>
            <a:ext cx="11521280" cy="815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7963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0"/>
            <a:ext cx="73448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ЗИМОВІ РОЗВАГИ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5" name="Рисунок 14" descr="C:\Documents and Settings\User\Рабочий стол\Дети\DSC017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6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Documents and Settings\User\Рабочий стол\Дети\DSC0177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80728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User\Рабочий стол\Дети\DSC0177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251520" y="3501008"/>
            <a:ext cx="3400744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User\Рабочий стол\Дети\DSC0177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429000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81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ЦКЦ</vt:lpstr>
      <vt:lpstr>            ЦКЦ</vt:lpstr>
      <vt:lpstr>Слайд 3</vt:lpstr>
      <vt:lpstr>            ЦКЦ</vt:lpstr>
      <vt:lpstr>            ЦКЦ</vt:lpstr>
      <vt:lpstr>            ЦКЦ</vt:lpstr>
      <vt:lpstr>            ЦКЦ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ЦКЦ</dc:title>
  <dc:creator>User</dc:creator>
  <cp:lastModifiedBy>User</cp:lastModifiedBy>
  <cp:revision>28</cp:revision>
  <dcterms:created xsi:type="dcterms:W3CDTF">2015-02-03T17:27:28Z</dcterms:created>
  <dcterms:modified xsi:type="dcterms:W3CDTF">2015-09-14T17:20:37Z</dcterms:modified>
</cp:coreProperties>
</file>