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59" r:id="rId6"/>
    <p:sldId id="261" r:id="rId7"/>
    <p:sldId id="260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11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A4A4-F9AE-4FFC-B08C-A29450C025E0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F50F7C-5D3B-432B-937E-820D3CC73B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A4A4-F9AE-4FFC-B08C-A29450C025E0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F50F7C-5D3B-432B-937E-820D3CC7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A4A4-F9AE-4FFC-B08C-A29450C025E0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F50F7C-5D3B-432B-937E-820D3CC7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A4A4-F9AE-4FFC-B08C-A29450C025E0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F50F7C-5D3B-432B-937E-820D3CC7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A4A4-F9AE-4FFC-B08C-A29450C025E0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F50F7C-5D3B-432B-937E-820D3CC73B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A4A4-F9AE-4FFC-B08C-A29450C025E0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F50F7C-5D3B-432B-937E-820D3CC7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A4A4-F9AE-4FFC-B08C-A29450C025E0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F50F7C-5D3B-432B-937E-820D3CC7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A4A4-F9AE-4FFC-B08C-A29450C025E0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F50F7C-5D3B-432B-937E-820D3CC7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A4A4-F9AE-4FFC-B08C-A29450C025E0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F50F7C-5D3B-432B-937E-820D3CC73B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A4A4-F9AE-4FFC-B08C-A29450C025E0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F50F7C-5D3B-432B-937E-820D3CC7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E4A4A4-F9AE-4FFC-B08C-A29450C025E0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F50F7C-5D3B-432B-937E-820D3CC73B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CE4A4A4-F9AE-4FFC-B08C-A29450C025E0}" type="datetimeFigureOut">
              <a:rPr lang="ru-RU" smtClean="0"/>
              <a:pPr/>
              <a:t>03.01.2014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9F50F7C-5D3B-432B-937E-820D3CC73B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51515">
            <a:off x="4969853" y="2907436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sz="4400" dirty="0" smtClean="0">
                <a:solidFill>
                  <a:schemeClr val="tx1">
                    <a:lumMod val="50000"/>
                  </a:schemeClr>
                </a:solidFill>
              </a:rPr>
              <a:t>Мудрим </a:t>
            </a:r>
            <a:r>
              <a:rPr lang="ru-RU" sz="4400" dirty="0" err="1" smtClean="0">
                <a:solidFill>
                  <a:schemeClr val="tx1">
                    <a:lumMod val="50000"/>
                  </a:schemeClr>
                </a:solidFill>
              </a:rPr>
              <a:t>ніхто</a:t>
            </a:r>
            <a:r>
              <a:rPr lang="ru-RU" sz="44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ru-RU" sz="44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4400" dirty="0" smtClean="0">
                <a:solidFill>
                  <a:schemeClr val="tx1">
                    <a:lumMod val="50000"/>
                  </a:schemeClr>
                </a:solidFill>
              </a:rPr>
              <a:t>   не </a:t>
            </a:r>
            <a:r>
              <a:rPr lang="ru-RU" sz="4400" dirty="0" err="1" smtClean="0">
                <a:solidFill>
                  <a:schemeClr val="tx1">
                    <a:lumMod val="50000"/>
                  </a:schemeClr>
                </a:solidFill>
              </a:rPr>
              <a:t>вродився</a:t>
            </a:r>
            <a:r>
              <a:rPr lang="ru-RU" sz="4400" dirty="0" smtClean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ru-RU" sz="44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4400" dirty="0" smtClean="0">
                <a:solidFill>
                  <a:schemeClr val="tx1">
                    <a:lumMod val="50000"/>
                  </a:schemeClr>
                </a:solidFill>
              </a:rPr>
              <a:t>    а </a:t>
            </a:r>
            <a:r>
              <a:rPr lang="ru-RU" sz="4400" dirty="0" err="1" smtClean="0">
                <a:solidFill>
                  <a:schemeClr val="tx1">
                    <a:lumMod val="50000"/>
                  </a:schemeClr>
                </a:solidFill>
              </a:rPr>
              <a:t>навчився</a:t>
            </a:r>
            <a:r>
              <a:rPr lang="ru-RU" sz="4400" dirty="0" smtClean="0">
                <a:solidFill>
                  <a:schemeClr val="tx1">
                    <a:lumMod val="50000"/>
                  </a:schemeClr>
                </a:solidFill>
              </a:rPr>
              <a:t>. 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pic>
        <p:nvPicPr>
          <p:cNvPr id="7170" name="Picture 2" descr="E:\ФоТо\ДеТиШкИ\10 - 13\1-А\DSCN37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15681">
            <a:off x="1965252" y="2752839"/>
            <a:ext cx="3189615" cy="239208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428860" y="285728"/>
            <a:ext cx="4643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dirty="0" smtClean="0">
                <a:solidFill>
                  <a:schemeClr val="tx1">
                    <a:lumMod val="50000"/>
                  </a:schemeClr>
                </a:solidFill>
              </a:rPr>
              <a:t>ПОРТФОЛІО</a:t>
            </a:r>
            <a:endParaRPr lang="ru-RU" sz="5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1104474">
            <a:off x="2032212" y="2110239"/>
            <a:ext cx="257176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500" b="1" dirty="0" smtClean="0">
                <a:solidFill>
                  <a:schemeClr val="tx1">
                    <a:lumMod val="50000"/>
                  </a:schemeClr>
                </a:solidFill>
              </a:rPr>
              <a:t>3 – Б клас</a:t>
            </a:r>
            <a:endParaRPr lang="ru-RU" sz="35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1018407">
            <a:off x="5415580" y="1739870"/>
            <a:ext cx="207170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000" dirty="0" smtClean="0">
                <a:solidFill>
                  <a:schemeClr val="tx1">
                    <a:lumMod val="50000"/>
                  </a:schemeClr>
                </a:solidFill>
              </a:rPr>
              <a:t>ДЕВІЗ:</a:t>
            </a:r>
            <a:endParaRPr lang="ru-RU" sz="50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7" name="Picture 2" descr="C:\Documents and Settings\Администратор\Рабочий стол\ккккккк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642918"/>
            <a:ext cx="8929718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142984"/>
            <a:ext cx="6426542" cy="1143000"/>
          </a:xfrm>
        </p:spPr>
        <p:txBody>
          <a:bodyPr>
            <a:normAutofit/>
          </a:bodyPr>
          <a:lstStyle/>
          <a:p>
            <a:r>
              <a:rPr lang="uk-UA" sz="5500" b="1" dirty="0" smtClean="0">
                <a:solidFill>
                  <a:schemeClr val="tx1">
                    <a:lumMod val="50000"/>
                  </a:schemeClr>
                </a:solidFill>
              </a:rPr>
              <a:t>Раді знайомству!</a:t>
            </a:r>
            <a:endParaRPr lang="ru-RU" sz="55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3" name="Picture 2" descr="C:\Documents and Settings\Администратор\Рабочий стол\science03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2428868"/>
            <a:ext cx="5143536" cy="3718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71670" y="214290"/>
            <a:ext cx="7498080" cy="1143000"/>
          </a:xfrm>
        </p:spPr>
        <p:txBody>
          <a:bodyPr>
            <a:normAutofit/>
          </a:bodyPr>
          <a:lstStyle/>
          <a:p>
            <a:r>
              <a:rPr lang="ru-RU" sz="5500" b="1" dirty="0" smtClean="0">
                <a:solidFill>
                  <a:schemeClr val="tx1">
                    <a:lumMod val="50000"/>
                  </a:schemeClr>
                </a:solidFill>
              </a:rPr>
              <a:t>На уроках </a:t>
            </a:r>
            <a:r>
              <a:rPr lang="uk-UA" sz="5500" b="1" dirty="0" smtClean="0">
                <a:solidFill>
                  <a:schemeClr val="tx1">
                    <a:lumMod val="50000"/>
                  </a:schemeClr>
                </a:solidFill>
              </a:rPr>
              <a:t>праці</a:t>
            </a:r>
            <a:endParaRPr lang="ru-RU" sz="55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026" name="Picture 2" descr="E:\ФоТо\ДеТиШкИ\10 - 13\1-А\3 класс\труды (перед Нг)\DSCN71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761977">
            <a:off x="1808014" y="2572266"/>
            <a:ext cx="3081569" cy="2311054"/>
          </a:xfrm>
          <a:prstGeom prst="rect">
            <a:avLst/>
          </a:prstGeom>
          <a:noFill/>
        </p:spPr>
      </p:pic>
      <p:pic>
        <p:nvPicPr>
          <p:cNvPr id="1027" name="Picture 3" descr="E:\ФоТо\ДеТиШкИ\10 - 13\1-А\3 класс\труды (перед Нг)\DSCN71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89974">
            <a:off x="5528614" y="3529845"/>
            <a:ext cx="2577231" cy="1932821"/>
          </a:xfrm>
          <a:prstGeom prst="rect">
            <a:avLst/>
          </a:prstGeom>
          <a:noFill/>
        </p:spPr>
      </p:pic>
      <p:pic>
        <p:nvPicPr>
          <p:cNvPr id="1028" name="Picture 4" descr="E:\ФоТо\ДеТиШкИ\10 - 13\1-А\3 класс\труды (перед Нг)\DSCN71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61513">
            <a:off x="5100020" y="1601821"/>
            <a:ext cx="2495999" cy="1871900"/>
          </a:xfrm>
          <a:prstGeom prst="rect">
            <a:avLst/>
          </a:prstGeom>
          <a:noFill/>
        </p:spPr>
      </p:pic>
      <p:pic>
        <p:nvPicPr>
          <p:cNvPr id="5122" name="Picture 2" descr="C:\Documents and Settings\Администратор\Рабочий стол\ккккккк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642918"/>
            <a:ext cx="8771282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14290"/>
            <a:ext cx="7498080" cy="1143000"/>
          </a:xfrm>
        </p:spPr>
        <p:txBody>
          <a:bodyPr>
            <a:normAutofit/>
          </a:bodyPr>
          <a:lstStyle/>
          <a:p>
            <a:r>
              <a:rPr lang="ru-RU" sz="5500" b="1" dirty="0" err="1" smtClean="0">
                <a:solidFill>
                  <a:schemeClr val="tx1">
                    <a:lumMod val="50000"/>
                  </a:schemeClr>
                </a:solidFill>
              </a:rPr>
              <a:t>Святку</a:t>
            </a:r>
            <a:r>
              <a:rPr lang="uk-UA" sz="5500" b="1" dirty="0" smtClean="0">
                <a:solidFill>
                  <a:schemeClr val="tx1">
                    <a:lumMod val="50000"/>
                  </a:schemeClr>
                </a:solidFill>
              </a:rPr>
              <a:t>є</a:t>
            </a:r>
            <a:r>
              <a:rPr lang="ru-RU" sz="5500" b="1" dirty="0" smtClean="0">
                <a:solidFill>
                  <a:schemeClr val="tx1">
                    <a:lumMod val="50000"/>
                  </a:schemeClr>
                </a:solidFill>
              </a:rPr>
              <a:t>мо разом</a:t>
            </a:r>
            <a:endParaRPr lang="ru-RU" sz="55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050" name="Picture 2" descr="E:\ФоТо\ДеТиШкИ\10 - 13\1-А\3 класс\День Валентина\DSCN74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26879">
            <a:off x="5503351" y="3297762"/>
            <a:ext cx="2461898" cy="1733057"/>
          </a:xfrm>
          <a:prstGeom prst="rect">
            <a:avLst/>
          </a:prstGeom>
          <a:noFill/>
        </p:spPr>
      </p:pic>
      <p:pic>
        <p:nvPicPr>
          <p:cNvPr id="2051" name="Picture 3" descr="E:\ФоТо\ДеТиШкИ\10 - 13\1-А\3 класс\День Валентина\DSCN74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73275">
            <a:off x="2102983" y="2160516"/>
            <a:ext cx="2339811" cy="3119915"/>
          </a:xfrm>
          <a:prstGeom prst="rect">
            <a:avLst/>
          </a:prstGeom>
          <a:noFill/>
        </p:spPr>
      </p:pic>
      <p:pic>
        <p:nvPicPr>
          <p:cNvPr id="2052" name="Picture 4" descr="E:\ФоТо\ДеТиШкИ\10 - 13\1-А\3 класс\День Валентина\DSCN74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43794">
            <a:off x="5149988" y="1627876"/>
            <a:ext cx="2403874" cy="1618434"/>
          </a:xfrm>
          <a:prstGeom prst="rect">
            <a:avLst/>
          </a:prstGeom>
          <a:noFill/>
        </p:spPr>
      </p:pic>
      <p:pic>
        <p:nvPicPr>
          <p:cNvPr id="11" name="Picture 2" descr="C:\Documents and Settings\Администратор\Рабочий стол\ккккккк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642918"/>
            <a:ext cx="8771282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143000"/>
          </a:xfrm>
        </p:spPr>
        <p:txBody>
          <a:bodyPr>
            <a:normAutofit/>
          </a:bodyPr>
          <a:lstStyle/>
          <a:p>
            <a:r>
              <a:rPr lang="uk-UA" sz="5500" b="1" dirty="0" smtClean="0">
                <a:solidFill>
                  <a:schemeClr val="tx1">
                    <a:lumMod val="50000"/>
                  </a:schemeClr>
                </a:solidFill>
              </a:rPr>
              <a:t>Досліджуємо природу</a:t>
            </a:r>
            <a:endParaRPr lang="ru-RU" sz="55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3074" name="Picture 2" descr="E:\ФоТо\ДеТиШкИ\10 - 13\1-А\3 класс\Биомаса\DSCN76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44482">
            <a:off x="2160879" y="1983303"/>
            <a:ext cx="2419785" cy="3446783"/>
          </a:xfrm>
          <a:prstGeom prst="rect">
            <a:avLst/>
          </a:prstGeom>
          <a:noFill/>
        </p:spPr>
      </p:pic>
      <p:pic>
        <p:nvPicPr>
          <p:cNvPr id="3075" name="Picture 3" descr="E:\ФоТо\ДеТиШкИ\10 - 13\1-А\3 класс\Биомаса\DSCN76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88409">
            <a:off x="5300306" y="1631674"/>
            <a:ext cx="2522783" cy="3608401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ккккккк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642918"/>
            <a:ext cx="8771282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0"/>
            <a:ext cx="7498080" cy="1143000"/>
          </a:xfrm>
        </p:spPr>
        <p:txBody>
          <a:bodyPr>
            <a:normAutofit/>
          </a:bodyPr>
          <a:lstStyle/>
          <a:p>
            <a:r>
              <a:rPr lang="uk-UA" sz="5500" b="1" dirty="0" smtClean="0">
                <a:solidFill>
                  <a:schemeClr val="tx1">
                    <a:lumMod val="50000"/>
                  </a:schemeClr>
                </a:solidFill>
              </a:rPr>
              <a:t>На перерві</a:t>
            </a:r>
            <a:endParaRPr lang="ru-RU" sz="55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4098" name="Picture 2" descr="E:\ФоТо\ДеТиШкИ\10 - 13\1-А\2 класс\сентябрь 2011\DSCN39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09606">
            <a:off x="1797810" y="2606038"/>
            <a:ext cx="2955434" cy="2216457"/>
          </a:xfrm>
          <a:prstGeom prst="rect">
            <a:avLst/>
          </a:prstGeom>
          <a:noFill/>
        </p:spPr>
      </p:pic>
      <p:pic>
        <p:nvPicPr>
          <p:cNvPr id="4100" name="Picture 4" descr="E:\ФоТо\ДеТиШкИ\10 - 13\1-А\2 класс\НА   ПРОЭКТ\DSCN52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05611">
            <a:off x="5249050" y="1581830"/>
            <a:ext cx="2588116" cy="345100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ккккккк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642918"/>
            <a:ext cx="8771282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0"/>
            <a:ext cx="7498080" cy="1143000"/>
          </a:xfrm>
        </p:spPr>
        <p:txBody>
          <a:bodyPr>
            <a:normAutofit/>
          </a:bodyPr>
          <a:lstStyle/>
          <a:p>
            <a:r>
              <a:rPr lang="uk-UA" sz="5500" b="1" dirty="0" smtClean="0">
                <a:solidFill>
                  <a:schemeClr val="tx1">
                    <a:lumMod val="50000"/>
                  </a:schemeClr>
                </a:solidFill>
              </a:rPr>
              <a:t>На уроці</a:t>
            </a:r>
            <a:endParaRPr lang="ru-RU" sz="55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5122" name="Picture 2" descr="E:\ФоТо\ДеТиШкИ\10 - 13\1-А\1 класс\Новая папка (2)\100_11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20299">
            <a:off x="2165280" y="2218279"/>
            <a:ext cx="2355909" cy="3140975"/>
          </a:xfrm>
          <a:prstGeom prst="rect">
            <a:avLst/>
          </a:prstGeom>
          <a:noFill/>
        </p:spPr>
      </p:pic>
      <p:pic>
        <p:nvPicPr>
          <p:cNvPr id="5123" name="Picture 3" descr="E:\ФоТо\ДеТиШкИ\10 - 13\1-А\1 класс\Новая папка (2)\DSCN29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715476">
            <a:off x="4949439" y="2037194"/>
            <a:ext cx="3259750" cy="2444682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ккккккк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642918"/>
            <a:ext cx="8771282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1143000"/>
          </a:xfrm>
        </p:spPr>
        <p:txBody>
          <a:bodyPr>
            <a:normAutofit/>
          </a:bodyPr>
          <a:lstStyle/>
          <a:p>
            <a:r>
              <a:rPr lang="uk-UA" sz="5500" b="1" dirty="0" smtClean="0">
                <a:solidFill>
                  <a:schemeClr val="tx1">
                    <a:lumMod val="50000"/>
                  </a:schemeClr>
                </a:solidFill>
              </a:rPr>
              <a:t>Ми природі друзі</a:t>
            </a:r>
            <a:endParaRPr lang="ru-RU" sz="55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3" name="Picture 5" descr="E:\ФоТо\ДеТиШкИ\10 - 13\1-А\2 класс\НА   ПРОЭКТ\DSCN56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82779">
            <a:off x="5171857" y="2066249"/>
            <a:ext cx="2731508" cy="2048522"/>
          </a:xfrm>
          <a:prstGeom prst="rect">
            <a:avLst/>
          </a:prstGeom>
          <a:noFill/>
        </p:spPr>
      </p:pic>
      <p:pic>
        <p:nvPicPr>
          <p:cNvPr id="4" name="Picture 3" descr="E:\ФоТо\ДеТиШкИ\10 - 13\1-А\2 класс\НА   ПРОЭКТ\DSCN52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86013">
            <a:off x="2090449" y="2024081"/>
            <a:ext cx="2486829" cy="3315948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ккккккк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642918"/>
            <a:ext cx="8771282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1143000"/>
          </a:xfrm>
        </p:spPr>
        <p:txBody>
          <a:bodyPr>
            <a:normAutofit/>
          </a:bodyPr>
          <a:lstStyle/>
          <a:p>
            <a:r>
              <a:rPr lang="uk-UA" sz="5500" b="1" dirty="0" smtClean="0">
                <a:solidFill>
                  <a:schemeClr val="tx1">
                    <a:lumMod val="50000"/>
                  </a:schemeClr>
                </a:solidFill>
              </a:rPr>
              <a:t>У пошуках скарбів</a:t>
            </a:r>
            <a:endParaRPr lang="ru-RU" sz="55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6146" name="Picture 2" descr="E:\ФоТо\ДеТиШкИ\10 - 13\1-А\1 класс\поиск сокровищ\100_1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25078">
            <a:off x="1806419" y="2301484"/>
            <a:ext cx="2946320" cy="2209907"/>
          </a:xfrm>
          <a:prstGeom prst="rect">
            <a:avLst/>
          </a:prstGeom>
          <a:noFill/>
        </p:spPr>
      </p:pic>
      <p:pic>
        <p:nvPicPr>
          <p:cNvPr id="6147" name="Picture 3" descr="E:\ФоТо\ДеТиШкИ\10 - 13\1-А\1 класс\поиск сокровищ\100_14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57692">
            <a:off x="5130090" y="2430598"/>
            <a:ext cx="2938676" cy="2204174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ккккккк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642918"/>
            <a:ext cx="8771282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1143000"/>
          </a:xfrm>
        </p:spPr>
        <p:txBody>
          <a:bodyPr>
            <a:normAutofit/>
          </a:bodyPr>
          <a:lstStyle/>
          <a:p>
            <a:r>
              <a:rPr lang="uk-UA" sz="5500" b="1" dirty="0" smtClean="0">
                <a:solidFill>
                  <a:schemeClr val="tx1">
                    <a:lumMod val="50000"/>
                  </a:schemeClr>
                </a:solidFill>
              </a:rPr>
              <a:t>Працюємо в групах</a:t>
            </a:r>
            <a:endParaRPr lang="ru-RU" sz="55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8195" name="Picture 3" descr="E:\ФоТо\ДеТиШкИ\10 - 13\1-А\2 класс\НА   ПРОЭКТ\DSCN55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08933">
            <a:off x="1781487" y="2264576"/>
            <a:ext cx="2928958" cy="2196601"/>
          </a:xfrm>
          <a:prstGeom prst="rect">
            <a:avLst/>
          </a:prstGeom>
          <a:noFill/>
        </p:spPr>
      </p:pic>
      <p:pic>
        <p:nvPicPr>
          <p:cNvPr id="8196" name="Picture 4" descr="E:\ФоТо\ДеТиШкИ\10 - 13\1-А\2 класс\НА   ПРОЭКТ\DSCN55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23933">
            <a:off x="5035650" y="2321978"/>
            <a:ext cx="3203155" cy="2402239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ккккккк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642918"/>
            <a:ext cx="8771282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жз">
      <a:dk1>
        <a:srgbClr val="00FF00"/>
      </a:dk1>
      <a:lt1>
        <a:srgbClr val="FFFF00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35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  Мудрим ніхто     не вродився,      а навчився.  </vt:lpstr>
      <vt:lpstr>На уроках праці</vt:lpstr>
      <vt:lpstr>Святкуємо разом</vt:lpstr>
      <vt:lpstr>Досліджуємо природу</vt:lpstr>
      <vt:lpstr>На перерві</vt:lpstr>
      <vt:lpstr>На уроці</vt:lpstr>
      <vt:lpstr>Ми природі друзі</vt:lpstr>
      <vt:lpstr>У пошуках скарбів</vt:lpstr>
      <vt:lpstr>Працюємо в групах</vt:lpstr>
      <vt:lpstr>Раді знайомству!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уроках праці</dc:title>
  <dc:creator>НаТаШкА</dc:creator>
  <cp:lastModifiedBy>User</cp:lastModifiedBy>
  <cp:revision>29</cp:revision>
  <dcterms:created xsi:type="dcterms:W3CDTF">2013-12-30T14:29:09Z</dcterms:created>
  <dcterms:modified xsi:type="dcterms:W3CDTF">2014-01-03T11:15:00Z</dcterms:modified>
</cp:coreProperties>
</file>