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B967-85F1-451E-B2FD-C5B51DF06AF3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7D13A-26C8-46C5-BA9A-AD20683AC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60A9-0972-4835-BF0B-12C7B93D8667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FEA2-2DB4-4A76-9C33-9432446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50843-6192-40CD-A913-FC09C7384F6E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0AD1-A649-4002-B1D0-046D19A6E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E53E-854C-4008-BB7F-662F85BD4E13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E6D85-BD8C-42B2-A479-77D0AF0A0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80F1-5F09-49C5-B622-3C8138670CDB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3CBB9-D340-401F-A94A-42D15466C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0A76-F385-4A16-914B-FC27FE93803D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061BF-59F3-467D-9C0A-7C5D11583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D8DD0-37BF-4FB6-98DE-2B17FE49158C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C6899-E924-4045-913F-8BE719BF4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D356-9CB4-4236-9864-3710F292AB21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74EA8-2D50-40C3-A016-8BFFAEF70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F002-1F66-47CE-AFB3-CA54384C07C5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CAE6E-358A-46AC-8F89-31543F087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689D9-BFFD-4868-AE84-C286B5248942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0C65-FDE3-4A35-959A-6C1642DE7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7531-DDFC-4408-A436-D85C482EA931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5A2F5-7323-4B08-8E99-B189B2B78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089E02-F11C-4550-A97A-25177AECECDE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1B941F-0437-40A2-BBF0-9E1A84725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1F08A8"/>
                </a:solidFill>
              </a:rPr>
              <a:t>1 клас- вітає Вас!</a:t>
            </a:r>
          </a:p>
        </p:txBody>
      </p:sp>
      <p:pic>
        <p:nvPicPr>
          <p:cNvPr id="13314" name="Picture 4" descr="DSC01618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052513"/>
            <a:ext cx="6264275" cy="4699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1F08A8"/>
                </a:solidFill>
              </a:rPr>
              <a:t>Перший раз - у перший клас!</a:t>
            </a:r>
            <a:endParaRPr lang="ru-RU" b="1" smtClean="0">
              <a:solidFill>
                <a:srgbClr val="1F08A8"/>
              </a:solidFill>
            </a:endParaRPr>
          </a:p>
        </p:txBody>
      </p:sp>
      <p:pic>
        <p:nvPicPr>
          <p:cNvPr id="14338" name="Picture 4" descr="Сканирован15-09-28 1514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96975"/>
            <a:ext cx="663892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Наш перший урок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5362" name="Picture 6" descr="DSC01628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412875"/>
            <a:ext cx="4038600" cy="3028950"/>
          </a:xfrm>
        </p:spPr>
      </p:pic>
      <p:pic>
        <p:nvPicPr>
          <p:cNvPr id="15363" name="Picture 9" descr="DSC01629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2060575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Ми - в їдальні!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6386" name="Picture 7" descr="DSC01651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84313"/>
            <a:ext cx="4038600" cy="3028950"/>
          </a:xfrm>
        </p:spPr>
      </p:pic>
      <p:pic>
        <p:nvPicPr>
          <p:cNvPr id="16387" name="Picture 8" descr="DSC01654"/>
          <p:cNvPicPr>
            <a:picLocks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22050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Группа 6"/>
          <p:cNvGrpSpPr>
            <a:grpSpLocks/>
          </p:cNvGrpSpPr>
          <p:nvPr/>
        </p:nvGrpSpPr>
        <p:grpSpPr bwMode="auto">
          <a:xfrm>
            <a:off x="1071563" y="714375"/>
            <a:ext cx="6715125" cy="4876800"/>
            <a:chOff x="607488" y="1344094"/>
            <a:chExt cx="7925326" cy="5134685"/>
          </a:xfrm>
        </p:grpSpPr>
        <p:grpSp>
          <p:nvGrpSpPr>
            <p:cNvPr id="17414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179053"/>
              <a:chOff x="607288" y="-815361"/>
              <a:chExt cx="7925152" cy="5224036"/>
            </a:xfrm>
          </p:grpSpPr>
          <p:sp>
            <p:nvSpPr>
              <p:cNvPr id="17416" name="Прямоугольник 4"/>
              <p:cNvSpPr>
                <a:spLocks noChangeArrowheads="1"/>
              </p:cNvSpPr>
              <p:nvPr/>
            </p:nvSpPr>
            <p:spPr bwMode="auto">
              <a:xfrm>
                <a:off x="607288" y="-815361"/>
                <a:ext cx="7925152" cy="482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>
                  <a:solidFill>
                    <a:srgbClr val="E46C0A"/>
                  </a:solidFill>
                  <a:cs typeface="Arial" charset="0"/>
                </a:endParaRPr>
              </a:p>
            </p:txBody>
          </p:sp>
          <p:sp>
            <p:nvSpPr>
              <p:cNvPr id="17417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9" y="3886271"/>
                <a:ext cx="6491880" cy="522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000">
                  <a:solidFill>
                    <a:srgbClr val="000000"/>
                  </a:solidFill>
                  <a:latin typeface="Monotype Corsiva" pitchFamily="66" charset="0"/>
                  <a:cs typeface="Arial" charset="0"/>
                </a:endParaRPr>
              </a:p>
            </p:txBody>
          </p:sp>
        </p:grpSp>
        <p:sp>
          <p:nvSpPr>
            <p:cNvPr id="17415" name="TextBox 3"/>
            <p:cNvSpPr txBox="1">
              <a:spLocks noChangeArrowheads="1"/>
            </p:cNvSpPr>
            <p:nvPr/>
          </p:nvSpPr>
          <p:spPr bwMode="auto">
            <a:xfrm>
              <a:off x="4585139" y="6092675"/>
              <a:ext cx="217338" cy="38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ru-RU" b="1">
                <a:solidFill>
                  <a:srgbClr val="E46C0A"/>
                </a:solidFill>
                <a:cs typeface="Arial" charset="0"/>
              </a:endParaRPr>
            </a:p>
          </p:txBody>
        </p:sp>
      </p:grpSp>
      <p:sp>
        <p:nvSpPr>
          <p:cNvPr id="17410" name="Rectangle 7"/>
          <p:cNvSpPr>
            <a:spLocks noGrp="1"/>
          </p:cNvSpPr>
          <p:nvPr>
            <p:ph type="title" idx="4294967295"/>
          </p:nvPr>
        </p:nvSpPr>
        <p:spPr>
          <a:xfrm>
            <a:off x="539750" y="476250"/>
            <a:ext cx="7931150" cy="993775"/>
          </a:xfrm>
        </p:spPr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Посвята в першокласники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7411" name="Picture 13" descr="100_4480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12875"/>
            <a:ext cx="3132137" cy="4176713"/>
          </a:xfrm>
        </p:spPr>
      </p:pic>
      <p:pic>
        <p:nvPicPr>
          <p:cNvPr id="17412" name="Picture 14" descr="100_4478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651500" y="1341438"/>
            <a:ext cx="2881313" cy="2160587"/>
          </a:xfrm>
        </p:spPr>
      </p:pic>
      <p:pic>
        <p:nvPicPr>
          <p:cNvPr id="17413" name="Picture 15" descr="100_448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356100" y="3573463"/>
            <a:ext cx="2952750" cy="22145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500063" y="785813"/>
            <a:ext cx="82153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sz="16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title" sz="quarter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Спорт - це життя!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8435" name="Picture 8" descr="100_4486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268413"/>
            <a:ext cx="2914650" cy="2185987"/>
          </a:xfrm>
        </p:spPr>
      </p:pic>
      <p:pic>
        <p:nvPicPr>
          <p:cNvPr id="18436" name="Picture 9" descr="DSC01658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508625" y="1268413"/>
            <a:ext cx="2914650" cy="2185987"/>
          </a:xfrm>
        </p:spPr>
      </p:pic>
      <p:pic>
        <p:nvPicPr>
          <p:cNvPr id="18437" name="Picture 10" descr="DSC0166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1476375" y="3644900"/>
            <a:ext cx="2916238" cy="2187575"/>
          </a:xfrm>
        </p:spPr>
      </p:pic>
      <p:pic>
        <p:nvPicPr>
          <p:cNvPr id="18438" name="Picture 11" descr="DSC01664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5003800" y="3716338"/>
            <a:ext cx="2916238" cy="21875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1F08A8"/>
                </a:solidFill>
                <a:latin typeface="Arial" charset="0"/>
              </a:rPr>
              <a:t>Осінній ярмарок: “Дари осені”</a:t>
            </a:r>
            <a:endParaRPr lang="ru-RU" sz="4000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9458" name="Picture 5" descr="100_447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196975"/>
            <a:ext cx="6337300" cy="4752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25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Monotype Corsiva</vt:lpstr>
      <vt:lpstr>Times New Roman</vt:lpstr>
      <vt:lpstr>Тема Office</vt:lpstr>
      <vt:lpstr>1 клас- вітає Вас!</vt:lpstr>
      <vt:lpstr>Перший раз - у перший клас!</vt:lpstr>
      <vt:lpstr>Наш перший урок</vt:lpstr>
      <vt:lpstr>Ми - в їдальні!</vt:lpstr>
      <vt:lpstr>Посвята в першокласники</vt:lpstr>
      <vt:lpstr>Спорт - це життя!</vt:lpstr>
      <vt:lpstr>Осінній ярмарок: “Дари осені”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UserXP</cp:lastModifiedBy>
  <cp:revision>9</cp:revision>
  <dcterms:created xsi:type="dcterms:W3CDTF">2014-07-07T16:32:58Z</dcterms:created>
  <dcterms:modified xsi:type="dcterms:W3CDTF">2015-10-01T09:43:34Z</dcterms:modified>
</cp:coreProperties>
</file>