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7C77"/>
    <a:srgbClr val="9900CC"/>
    <a:srgbClr val="0066FF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t>15.10.2016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1268760"/>
            <a:ext cx="6192688" cy="37856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i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Наш 10 – </a:t>
            </a:r>
            <a:r>
              <a:rPr lang="ru-RU" sz="8000" b="1" i="1" spc="50" dirty="0" err="1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кращий</a:t>
            </a:r>
            <a:r>
              <a:rPr lang="ru-RU" sz="8000" b="1" i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8000" b="1" i="1" spc="50" dirty="0" err="1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клас</a:t>
            </a:r>
            <a:r>
              <a:rPr lang="ru-RU" sz="8000" b="1" i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!!!</a:t>
            </a:r>
            <a:endParaRPr lang="ru-RU" sz="8000" b="1" i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26" name="Picture 2" descr="D:\моя\фото\ЛЕТО 2016\лагерь\04.08.2016\IMG_20160804_123635_7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01445">
            <a:off x="435165" y="4126340"/>
            <a:ext cx="2391271" cy="19178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1671">
            <a:off x="6311887" y="4139680"/>
            <a:ext cx="2471156" cy="1827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927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1394868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Літній відпочинок</a:t>
            </a:r>
            <a:endParaRPr lang="ru-RU" sz="3200" b="1" i="1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 descr="D:\моя\фото\ЛЕТО 2016\лагерь\12.08.2016\IMG_20160812_0939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29855">
            <a:off x="224680" y="452296"/>
            <a:ext cx="1891688" cy="1386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моя\фото\ЛЕТО 2016\лагерь\17.08.2016\IMG_20160815_1038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9154">
            <a:off x="7606907" y="213849"/>
            <a:ext cx="1397260" cy="186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моя\фото\ЛЕТО 2016\лагерь\IMG_20160803_1129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88840"/>
            <a:ext cx="2136237" cy="1602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моя\фото\ЛЕТО 2016\Львов - 2016\100_447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231865"/>
            <a:ext cx="2376264" cy="178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моя\фото\ЛЕТО 2016\Львов - 2016\100_447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894" y="3861048"/>
            <a:ext cx="156617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моя\фото\ЛЕТО 2016\Львов - 2016\100_465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321" y="4149080"/>
            <a:ext cx="2177819" cy="163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моя\фото\ЛЕТО 2016\лагерь\18.08.2016\IMG_20160818_11482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395" y="1781170"/>
            <a:ext cx="1684464" cy="224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моя\фото\ЛЕТО 2016\лагерь\18.08.2016\IMG_20160818_11471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365103"/>
            <a:ext cx="1377127" cy="1836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моя\фото\ЛЕТО 2016\лагерь\05.08.2016\IMG_20160805_11540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213" y="4131262"/>
            <a:ext cx="1943971" cy="1457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08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1124744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33CC33"/>
                </a:solidFill>
                <a:latin typeface="Monotype Corsiva" panose="03010101010201010101" pitchFamily="66" charset="0"/>
              </a:rPr>
              <a:t>Перший дзвоник – 2016 </a:t>
            </a:r>
            <a:endParaRPr lang="ru-RU" sz="3600" b="1" dirty="0">
              <a:solidFill>
                <a:srgbClr val="33CC33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50" name="Picture 2" descr="D:\моя\фото\2016-2017 навчальний рык\01.09.2016\IMG_20160901_091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739185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моя\фото\2016-2017 навчальний рык\01.09.2016\IMG_20160901_0942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33552"/>
            <a:ext cx="2703464" cy="2027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моя\фото\2016-2017 навчальний рык\01.09.2016\IMG_20160901_0952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663" y="3733552"/>
            <a:ext cx="2650753" cy="198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моя\фото\2016-2017 навчальний рык\01.09.2016\IMG_20160901_0952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1075"/>
            <a:ext cx="2088232" cy="156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моя\фото\2016-2017 навчальний рык\01.09.2016\IMG_20160901_09523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129" y="1961361"/>
            <a:ext cx="1999819" cy="149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моя\фото\2016-2017 навчальний рык\01.09.2016\IMG_20160901_0954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945" y="3855783"/>
            <a:ext cx="1444109" cy="1925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62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101950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66FF"/>
                </a:solidFill>
                <a:latin typeface="Monotype Corsiva" panose="03010101010201010101" pitchFamily="66" charset="0"/>
              </a:rPr>
              <a:t>Ярмарок – 2016 </a:t>
            </a:r>
            <a:endParaRPr lang="ru-RU" sz="4000" b="1" dirty="0">
              <a:solidFill>
                <a:srgbClr val="0066FF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098" name="Picture 2" descr="D:\моя\фото\2016-2017 навчальний рык\ярмарка\IMG_20160916_1329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95695"/>
            <a:ext cx="2617356" cy="196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моя\фото\2016-2017 навчальний рык\ярмарка\IMG_20160916_1359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669" y="2589133"/>
            <a:ext cx="2324729" cy="309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моя\фото\2016-2017 навчальний рык\ярмарка\IMG_20160916_13292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5" t="50000" r="-1"/>
          <a:stretch/>
        </p:blipFill>
        <p:spPr bwMode="auto">
          <a:xfrm>
            <a:off x="6084168" y="2852936"/>
            <a:ext cx="2042701" cy="145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5" t="15731" r="5115" b="7528"/>
          <a:stretch/>
        </p:blipFill>
        <p:spPr bwMode="auto">
          <a:xfrm>
            <a:off x="6081471" y="1137620"/>
            <a:ext cx="1914066" cy="1181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4078066"/>
            <a:ext cx="2448272" cy="1610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437112"/>
            <a:ext cx="1833203" cy="1374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1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052736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День Учителя – 2016 </a:t>
            </a:r>
            <a:endParaRPr lang="ru-RU" sz="36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074" name="Picture 2" descr="D:\моя\фото\2016-2017 навчальний рык\30.09.2016\IMG_20160930_0858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546" y="1556792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моя\фото\2016-2017 навчальний рык\30.09.2016\IMG_20160930_11475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" t="6373"/>
          <a:stretch/>
        </p:blipFill>
        <p:spPr bwMode="auto">
          <a:xfrm>
            <a:off x="928650" y="980728"/>
            <a:ext cx="1794627" cy="224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моя\фото\2016-2017 навчальний рык\30.09.2016\IMG_20160930_1238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44824"/>
            <a:ext cx="2267744" cy="170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моя\фото\2016-2017 навчальний рык\30.09.2016\IMG_20160930_12394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8" t="7928" r="15505"/>
          <a:stretch/>
        </p:blipFill>
        <p:spPr bwMode="auto">
          <a:xfrm>
            <a:off x="624045" y="3717032"/>
            <a:ext cx="2403835" cy="181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моя\фото\2016-2017 навчальний рык\30.09.2016\IMG_20160930_12403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8" t="9135" r="15638"/>
          <a:stretch/>
        </p:blipFill>
        <p:spPr bwMode="auto">
          <a:xfrm>
            <a:off x="6075492" y="4065751"/>
            <a:ext cx="2177592" cy="170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D:\моя\фото\2016-2017 навчальний рык\30.09.2016\IMG_20160930_12414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5" t="16491" r="15408"/>
          <a:stretch/>
        </p:blipFill>
        <p:spPr bwMode="auto">
          <a:xfrm>
            <a:off x="3131840" y="3968247"/>
            <a:ext cx="2808312" cy="1904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78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196752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Профорієнтація з ХНУ імені В.Н.</a:t>
            </a:r>
            <a:r>
              <a:rPr lang="uk-UA" sz="3600" b="1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Каразіна</a:t>
            </a:r>
            <a:r>
              <a:rPr lang="uk-UA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та Ландау </a:t>
            </a:r>
            <a:r>
              <a:rPr lang="uk-UA" sz="3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ц</a:t>
            </a:r>
            <a:r>
              <a:rPr lang="uk-UA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ентром</a:t>
            </a:r>
            <a:endParaRPr lang="ru-RU" sz="3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122" name="Picture 2" descr="D:\моя\фото\2016-2017 навчальний рык\06.10.2016 ландау центр\IMG_20161006_1424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48880"/>
            <a:ext cx="2040227" cy="153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моя\фото\2016-2017 навчальний рык\06.10.2016 ландау центр\IMG_20161006_1434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100051"/>
            <a:ext cx="2160240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моя\фото\2016-2017 навчальний рык\06.10.2016 ландау центр\IMG_20161006_14461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" t="3111" r="13796" b="32035"/>
          <a:stretch/>
        </p:blipFill>
        <p:spPr bwMode="auto">
          <a:xfrm>
            <a:off x="6444208" y="2293742"/>
            <a:ext cx="1656184" cy="177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моя\фото\2016-2017 навчальний рык\06.10.2016 ландау центр\IMG_20161006_1452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947552"/>
            <a:ext cx="230425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D:\моя\фото\2016-2017 навчальний рык\06.10.2016 ландау центр\IMG_20161006_14303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626" y="2492896"/>
            <a:ext cx="2268756" cy="302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708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087583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9900CC"/>
                </a:solidFill>
                <a:latin typeface="Monotype Corsiva" panose="03010101010201010101" pitchFamily="66" charset="0"/>
              </a:rPr>
              <a:t>«Відкрий для себе </a:t>
            </a:r>
            <a:r>
              <a:rPr lang="uk-UA" sz="3600" b="1" dirty="0" err="1" smtClean="0">
                <a:solidFill>
                  <a:srgbClr val="9900CC"/>
                </a:solidFill>
                <a:latin typeface="Monotype Corsiva" panose="03010101010201010101" pitchFamily="66" charset="0"/>
              </a:rPr>
              <a:t>Каразінський</a:t>
            </a:r>
            <a:r>
              <a:rPr lang="uk-UA" sz="3600" b="1" dirty="0" smtClean="0">
                <a:solidFill>
                  <a:srgbClr val="9900CC"/>
                </a:solidFill>
                <a:latin typeface="Monotype Corsiva" panose="03010101010201010101" pitchFamily="66" charset="0"/>
              </a:rPr>
              <a:t>…»</a:t>
            </a:r>
            <a:endParaRPr lang="ru-RU" sz="3600" b="1" dirty="0">
              <a:solidFill>
                <a:srgbClr val="9900CC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148" name="Picture 4" descr="D:\моя\фото\Харьков 08.10.2016\100_49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1512168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моя\фото\Харьков 08.10.2016\100_49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3" y="3987064"/>
            <a:ext cx="2333142" cy="174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моя\фото\Харьков 08.10.2016\100_499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44824"/>
            <a:ext cx="1872208" cy="1404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D:\моя\фото\Харьков 08.10.2016\100_498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201" y="1676805"/>
            <a:ext cx="1638183" cy="2184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D:\моя\фото\Харьков 08.10.2016\100_50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35" y="3645024"/>
            <a:ext cx="2657872" cy="1993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D:\моя\фото\Харьков 08.10.2016\100_503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447703"/>
            <a:ext cx="1716912" cy="228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D:\моя\фото\Харьков 08.10.2016\P61008-13200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85376"/>
            <a:ext cx="1872208" cy="1386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115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124744"/>
            <a:ext cx="583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E7C77"/>
                </a:solidFill>
                <a:latin typeface="Monotype Corsiva" panose="03010101010201010101" pitchFamily="66" charset="0"/>
              </a:rPr>
              <a:t>Змагання з допризовної підготовки </a:t>
            </a:r>
            <a:endParaRPr lang="ru-RU" sz="3600" b="1" dirty="0">
              <a:solidFill>
                <a:srgbClr val="0E7C77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170" name="Picture 2" descr="D:\моя\фото\2016-2017 навчальний рык\змагання з ДПЮ\IMG_20161013_1316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34749"/>
            <a:ext cx="2160240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моя\фото\2016-2017 навчальний рык\змагання з ДПЮ\IMG_20161013_1331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861361"/>
            <a:ext cx="1870176" cy="249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моя\фото\2016-2017 навчальний рык\змагання з ДПЮ\IMG_20161013_13310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4" b="27605"/>
          <a:stretch/>
        </p:blipFill>
        <p:spPr bwMode="auto">
          <a:xfrm>
            <a:off x="5071308" y="4221088"/>
            <a:ext cx="1547908" cy="164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моя\фото\2016-2017 навчальний рык\змагання з ДПЮ\IMG_20161013_1441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902" y="2200563"/>
            <a:ext cx="2650289" cy="198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D:\моя\фото\2016-2017 навчальний рык\змагання з ДПЮ\IMG_20161013_1453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284" y="3429000"/>
            <a:ext cx="2056120" cy="274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D:\моя\фото\2016-2017 навчальний рык\змагання з ДПЮ\IMG_20161013_16083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3" b="9010"/>
          <a:stretch/>
        </p:blipFill>
        <p:spPr bwMode="auto">
          <a:xfrm>
            <a:off x="2699792" y="4077072"/>
            <a:ext cx="2192249" cy="166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D:\моя\фото\2016-2017 навчальний рык\змагання з ДПЮ\IMG_20161013_15265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19397"/>
            <a:ext cx="1736139" cy="231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46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215</TotalTime>
  <Words>37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Кутюр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NATALYA</dc:creator>
  <cp:lastModifiedBy>NATALYA</cp:lastModifiedBy>
  <cp:revision>13</cp:revision>
  <dcterms:created xsi:type="dcterms:W3CDTF">2016-10-11T18:52:38Z</dcterms:created>
  <dcterms:modified xsi:type="dcterms:W3CDTF">2016-10-15T13:20:42Z</dcterms:modified>
</cp:coreProperties>
</file>