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62" r:id="rId5"/>
    <p:sldId id="274" r:id="rId6"/>
    <p:sldId id="263" r:id="rId7"/>
    <p:sldId id="275" r:id="rId8"/>
    <p:sldId id="270" r:id="rId9"/>
    <p:sldId id="277" r:id="rId10"/>
    <p:sldId id="278" r:id="rId11"/>
    <p:sldId id="258" r:id="rId12"/>
    <p:sldId id="259" r:id="rId13"/>
    <p:sldId id="271" r:id="rId14"/>
    <p:sldId id="272" r:id="rId15"/>
    <p:sldId id="273" r:id="rId16"/>
    <p:sldId id="26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900D151-FCE1-4C77-9DB8-0CF03677BE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7778B-824C-4422-A2A2-4C6C698952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80237-6DEB-4DC6-921F-7B15DAFD88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6B7E1-A0C7-45A1-8172-67B057B364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5DD20-CA0F-436D-94AF-DFB542E7DD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D7BDD-8D19-43D7-8D0A-9DE6CCDDD1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F5670-1B2F-4F1A-B7C4-58D3F60A93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471AE-E82D-4EE8-ACDE-E0F754C7E5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7FA8F-04FB-472E-9A88-5B749F0778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FED15-ADF3-4C5D-931B-F290138EF1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AA5CD-263C-4C1E-BBCD-0B8A2C6931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chemeClr val="tx1">
              <a:alpha val="60001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BD37CBC-04D5-48FE-8CE0-8DD2E5C9AFF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33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33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33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3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4941168"/>
            <a:ext cx="7772400" cy="1470025"/>
          </a:xfrm>
          <a:ln/>
        </p:spPr>
        <p:txBody>
          <a:bodyPr/>
          <a:lstStyle/>
          <a:p>
            <a:r>
              <a:rPr lang="ru-RU" dirty="0" smtClean="0"/>
              <a:t>11 класс</a:t>
            </a:r>
            <a:endParaRPr lang="ru-RU" dirty="0"/>
          </a:p>
        </p:txBody>
      </p:sp>
      <p:pic>
        <p:nvPicPr>
          <p:cNvPr id="2" name="Picture 2" descr="C:\Users\Дом\Desktop\11 класс\1.09.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2656"/>
            <a:ext cx="6680391" cy="44518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Дом\Desktop\11 класс\18 октябр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583489" cy="56876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91264" cy="1498178"/>
          </a:xfrm>
        </p:spPr>
        <p:txBody>
          <a:bodyPr/>
          <a:lstStyle/>
          <a:p>
            <a:r>
              <a:rPr lang="ru-RU" dirty="0" smtClean="0"/>
              <a:t>29.10.13 </a:t>
            </a:r>
            <a:br>
              <a:rPr lang="ru-RU" dirty="0" smtClean="0"/>
            </a:br>
            <a:r>
              <a:rPr lang="ru-RU" dirty="0" smtClean="0"/>
              <a:t>День рождения школы</a:t>
            </a:r>
            <a:endParaRPr lang="ru-RU" dirty="0"/>
          </a:p>
        </p:txBody>
      </p:sp>
      <p:pic>
        <p:nvPicPr>
          <p:cNvPr id="5122" name="Picture 2" descr="http://cs419216.vk.me/v419216794/971b/epHAzjwz8G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671848" cy="51125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s419216.vk.me/v419216794/9709/G8ZSqAYGLU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7996011" cy="5328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год 2014</a:t>
            </a:r>
            <a:endParaRPr lang="ru-RU" dirty="0"/>
          </a:p>
        </p:txBody>
      </p:sp>
      <p:pic>
        <p:nvPicPr>
          <p:cNvPr id="3" name="Picture 2" descr="C:\Users\Дом\Desktop\11 класс\1LzACQX5Ih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7211616" cy="480586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\Desktop\11 класс\TuWAzAZzjv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779903" cy="51845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esktop\11 класс\kw8xCQsEez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7493571" cy="48889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ru-RU" dirty="0" smtClean="0"/>
              <a:t>09.01.14 Поездка в цирк</a:t>
            </a:r>
            <a:endParaRPr lang="ru-RU" dirty="0"/>
          </a:p>
        </p:txBody>
      </p:sp>
      <p:pic>
        <p:nvPicPr>
          <p:cNvPr id="18434" name="Picture 2" descr="http://cs14110.vk.me/c425724/v425724794/6247/H3Umc1buhu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3261175" cy="4896544"/>
          </a:xfrm>
          <a:prstGeom prst="rect">
            <a:avLst/>
          </a:prstGeom>
          <a:noFill/>
        </p:spPr>
      </p:pic>
      <p:pic>
        <p:nvPicPr>
          <p:cNvPr id="18438" name="Picture 6" descr="http://cs14110.vk.me/c425724/v425724794/61f6/Kc6gJl4gQL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836712"/>
            <a:ext cx="4034389" cy="2688543"/>
          </a:xfrm>
          <a:prstGeom prst="rect">
            <a:avLst/>
          </a:prstGeom>
          <a:noFill/>
        </p:spPr>
      </p:pic>
      <p:pic>
        <p:nvPicPr>
          <p:cNvPr id="18440" name="Picture 8" descr="http://cs14110.vk.me/c425724/v425724794/61ae/76_e9SztDp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908979"/>
            <a:ext cx="4032448" cy="2687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2722314"/>
          </a:xfrm>
        </p:spPr>
        <p:txBody>
          <a:bodyPr/>
          <a:lstStyle/>
          <a:p>
            <a:r>
              <a:rPr lang="ru-RU" dirty="0" smtClean="0"/>
              <a:t>Нас не надо доставать, нам ведь ЗНО сдавать!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Зимние каникулы 2012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6847040" cy="456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Выпускной 29.05.12</a:t>
            </a:r>
            <a:endParaRPr lang="ru-RU" dirty="0"/>
          </a:p>
        </p:txBody>
      </p:sp>
      <p:pic>
        <p:nvPicPr>
          <p:cNvPr id="4" name="Picture 2" descr="E:\ФОТО\∞\выпускной даша\IMG_4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732240" cy="50491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год 2013</a:t>
            </a:r>
            <a:endParaRPr lang="ru-RU" dirty="0"/>
          </a:p>
        </p:txBody>
      </p:sp>
      <p:pic>
        <p:nvPicPr>
          <p:cNvPr id="7170" name="Picture 2" descr="C:\Users\Дом\Desktop\11 класс\qij8pC4Lv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5976664" cy="48837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\Desktop\11 класс\iEbKBiZtll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467950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Зимние каникулы 2013</a:t>
            </a:r>
            <a:endParaRPr lang="ru-RU" dirty="0"/>
          </a:p>
        </p:txBody>
      </p:sp>
      <p:pic>
        <p:nvPicPr>
          <p:cNvPr id="9218" name="Picture 2" descr="C:\Users\Дом\Desktop\11 класс\0k5ksI2IwH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686675" cy="50863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11 класс\mUGrAqqvD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3495373" cy="5104585"/>
          </a:xfrm>
          <a:prstGeom prst="rect">
            <a:avLst/>
          </a:prstGeom>
          <a:noFill/>
        </p:spPr>
      </p:pic>
      <p:pic>
        <p:nvPicPr>
          <p:cNvPr id="3075" name="Picture 3" descr="C:\Users\Дом\Desktop\11 класс\D1g8rKeVdj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142984"/>
            <a:ext cx="4127104" cy="2750328"/>
          </a:xfrm>
          <a:prstGeom prst="rect">
            <a:avLst/>
          </a:prstGeom>
          <a:noFill/>
        </p:spPr>
      </p:pic>
      <p:pic>
        <p:nvPicPr>
          <p:cNvPr id="3076" name="Picture 4" descr="C:\Users\Дом\Desktop\11 класс\sOCPWXl4rj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929066"/>
            <a:ext cx="4068410" cy="27112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1429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     </a:t>
            </a:r>
            <a:r>
              <a:rPr lang="ru-RU" sz="3200" dirty="0" smtClean="0">
                <a:solidFill>
                  <a:schemeClr val="bg1"/>
                </a:solidFill>
              </a:rPr>
              <a:t>Наш </a:t>
            </a:r>
            <a:r>
              <a:rPr lang="ru-RU" sz="3200" dirty="0" smtClean="0">
                <a:solidFill>
                  <a:schemeClr val="bg1"/>
                </a:solidFill>
              </a:rPr>
              <a:t>последний Первый звонок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/>
              <a:t>Осенние каникулы 2013</a:t>
            </a:r>
            <a:endParaRPr lang="ru-RU" dirty="0"/>
          </a:p>
        </p:txBody>
      </p:sp>
      <p:pic>
        <p:nvPicPr>
          <p:cNvPr id="11266" name="Picture 2" descr="C:\Users\Дом\Desktop\11 класс\18.10.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671387" cy="50035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_Greensunset">
  <a:themeElements>
    <a:clrScheme name="Тема Offic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FF3300"/>
      </a:accent2>
      <a:accent3>
        <a:srgbClr val="FFFFFF"/>
      </a:accent3>
      <a:accent4>
        <a:srgbClr val="000000"/>
      </a:accent4>
      <a:accent5>
        <a:srgbClr val="DAEDEF"/>
      </a:accent5>
      <a:accent6>
        <a:srgbClr val="E72D00"/>
      </a:accent6>
      <a:hlink>
        <a:srgbClr val="008000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FF3300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E72D00"/>
        </a:accent6>
        <a:hlink>
          <a:srgbClr val="008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16_Greensunset</Template>
  <TotalTime>76</TotalTime>
  <Words>39</Words>
  <Application>Microsoft Office PowerPoint</Application>
  <PresentationFormat>Экран (4:3)</PresentationFormat>
  <Paragraphs>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16_Greensunset</vt:lpstr>
      <vt:lpstr>11 класс</vt:lpstr>
      <vt:lpstr>Нас не надо доставать, нам ведь ЗНО сдавать!</vt:lpstr>
      <vt:lpstr>Зимние каникулы 2012</vt:lpstr>
      <vt:lpstr>Выпускной 29.05.12</vt:lpstr>
      <vt:lpstr>Новый год 2013</vt:lpstr>
      <vt:lpstr>Слайд 6</vt:lpstr>
      <vt:lpstr>Зимние каникулы 2013</vt:lpstr>
      <vt:lpstr>Слайд 8</vt:lpstr>
      <vt:lpstr>Осенние каникулы 2013</vt:lpstr>
      <vt:lpstr>Слайд 10</vt:lpstr>
      <vt:lpstr>29.10.13  День рождения школы</vt:lpstr>
      <vt:lpstr>Слайд 12</vt:lpstr>
      <vt:lpstr>Новый год 2014</vt:lpstr>
      <vt:lpstr>Слайд 14</vt:lpstr>
      <vt:lpstr>Слайд 15</vt:lpstr>
      <vt:lpstr>09.01.14 Поездка в цирк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класс</dc:title>
  <dc:creator>Дом</dc:creator>
  <cp:lastModifiedBy>Admin</cp:lastModifiedBy>
  <cp:revision>8</cp:revision>
  <dcterms:created xsi:type="dcterms:W3CDTF">2014-01-21T18:45:45Z</dcterms:created>
  <dcterms:modified xsi:type="dcterms:W3CDTF">2014-01-31T14:08:24Z</dcterms:modified>
</cp:coreProperties>
</file>