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1" r:id="rId4"/>
    <p:sldId id="258" r:id="rId5"/>
    <p:sldId id="259" r:id="rId6"/>
    <p:sldId id="266" r:id="rId7"/>
    <p:sldId id="260" r:id="rId8"/>
    <p:sldId id="262" r:id="rId9"/>
    <p:sldId id="263" r:id="rId10"/>
    <p:sldId id="264" r:id="rId11"/>
    <p:sldId id="265" r:id="rId12"/>
    <p:sldId id="267" r:id="rId1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08A8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22B967-85F1-451E-B2FD-C5B51DF06AF3}" type="datetimeFigureOut">
              <a:rPr lang="ru-RU"/>
              <a:pPr>
                <a:defRPr/>
              </a:pPr>
              <a:t>24.01.2017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77D13A-26C8-46C5-BA9A-AD20683AC8E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6860A9-0972-4835-BF0B-12C7B93D8667}" type="datetimeFigureOut">
              <a:rPr lang="ru-RU"/>
              <a:pPr>
                <a:defRPr/>
              </a:pPr>
              <a:t>24.01.2017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79FEA2-2DB4-4A76-9C33-9432446FCBA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C50843-6192-40CD-A913-FC09C7384F6E}" type="datetimeFigureOut">
              <a:rPr lang="ru-RU"/>
              <a:pPr>
                <a:defRPr/>
              </a:pPr>
              <a:t>24.01.2017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7F0AD1-A649-4002-B1D0-046D19A6ED7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ADE53E-854C-4008-BB7F-662F85BD4E13}" type="datetimeFigureOut">
              <a:rPr lang="ru-RU"/>
              <a:pPr>
                <a:defRPr/>
              </a:pPr>
              <a:t>24.01.2017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3E6D85-BD8C-42B2-A479-77D0AF0A033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4C80F1-5F09-49C5-B622-3C8138670CDB}" type="datetimeFigureOut">
              <a:rPr lang="ru-RU"/>
              <a:pPr>
                <a:defRPr/>
              </a:pPr>
              <a:t>24.01.2017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33CBB9-D340-401F-A94A-42D15466C12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070A76-F385-4A16-914B-FC27FE93803D}" type="datetimeFigureOut">
              <a:rPr lang="ru-RU"/>
              <a:pPr>
                <a:defRPr/>
              </a:pPr>
              <a:t>24.01.2017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F061BF-59F3-467D-9C0A-7C5D1158343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AD8DD0-37BF-4FB6-98DE-2B17FE49158C}" type="datetimeFigureOut">
              <a:rPr lang="ru-RU"/>
              <a:pPr>
                <a:defRPr/>
              </a:pPr>
              <a:t>24.01.2017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1C6899-E924-4045-913F-8BE719BF4B5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6FD356-9CB4-4236-9864-3710F292AB21}" type="datetimeFigureOut">
              <a:rPr lang="ru-RU"/>
              <a:pPr>
                <a:defRPr/>
              </a:pPr>
              <a:t>24.01.2017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974EA8-2D50-40C3-A016-8BFFAEF702A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40F002-1F66-47CE-AFB3-CA54384C07C5}" type="datetimeFigureOut">
              <a:rPr lang="ru-RU"/>
              <a:pPr>
                <a:defRPr/>
              </a:pPr>
              <a:t>24.01.2017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8CAE6E-358A-46AC-8F89-31543F08718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2689D9-BFFD-4868-AE84-C286B5248942}" type="datetimeFigureOut">
              <a:rPr lang="ru-RU"/>
              <a:pPr>
                <a:defRPr/>
              </a:pPr>
              <a:t>24.01.2017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FC0C65-FDE3-4A35-959A-6C1642DE7F0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517531-DDFC-4408-A436-D85C482EA931}" type="datetimeFigureOut">
              <a:rPr lang="ru-RU"/>
              <a:pPr>
                <a:defRPr/>
              </a:pPr>
              <a:t>24.01.2017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65A2F5-7323-4B08-8E99-B189B2B78FD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8089E02-F11C-4550-A97A-25177AECECDE}" type="datetimeFigureOut">
              <a:rPr lang="ru-RU"/>
              <a:pPr>
                <a:defRPr/>
              </a:pPr>
              <a:t>24.01.2017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641B941F-0437-40A2-BBF0-9E1A8472513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6" grpId="0"/>
      <p:bldP spid="1027" grpId="0" build="p">
        <p:tmplLst>
          <p:tmpl lvl="1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Rectangle 2"/>
          <p:cNvSpPr>
            <a:spLocks noGrp="1"/>
          </p:cNvSpPr>
          <p:nvPr>
            <p:ph type="title" idx="4294967295"/>
          </p:nvPr>
        </p:nvSpPr>
        <p:spPr>
          <a:xfrm>
            <a:off x="539750" y="188913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1F08A8"/>
                </a:solidFill>
              </a:rPr>
              <a:t>2 </a:t>
            </a:r>
            <a:r>
              <a:rPr lang="ru-RU" b="1" dirty="0" err="1" smtClean="0">
                <a:solidFill>
                  <a:srgbClr val="1F08A8"/>
                </a:solidFill>
              </a:rPr>
              <a:t>клас</a:t>
            </a:r>
            <a:r>
              <a:rPr lang="ru-RU" b="1" dirty="0" smtClean="0">
                <a:solidFill>
                  <a:srgbClr val="1F08A8"/>
                </a:solidFill>
              </a:rPr>
              <a:t>- </a:t>
            </a:r>
            <a:r>
              <a:rPr lang="ru-RU" b="1" dirty="0" err="1" smtClean="0">
                <a:solidFill>
                  <a:srgbClr val="1F08A8"/>
                </a:solidFill>
              </a:rPr>
              <a:t>вітає</a:t>
            </a:r>
            <a:r>
              <a:rPr lang="ru-RU" b="1" dirty="0" smtClean="0">
                <a:solidFill>
                  <a:srgbClr val="1F08A8"/>
                </a:solidFill>
              </a:rPr>
              <a:t> Вас!</a:t>
            </a:r>
          </a:p>
        </p:txBody>
      </p:sp>
      <p:pic>
        <p:nvPicPr>
          <p:cNvPr id="5" name="Рисунок 4" descr="100_511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63040" y="1052736"/>
            <a:ext cx="6277312" cy="47079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z="4000" b="1" dirty="0" smtClean="0">
                <a:solidFill>
                  <a:srgbClr val="1F08A8"/>
                </a:solidFill>
                <a:latin typeface="Arial" pitchFamily="34" charset="0"/>
                <a:cs typeface="Arial" pitchFamily="34" charset="0"/>
              </a:rPr>
              <a:t>Виставка:</a:t>
            </a:r>
            <a:r>
              <a:rPr lang="uk-UA" sz="4000" b="1" dirty="0" err="1" smtClean="0">
                <a:solidFill>
                  <a:srgbClr val="1F08A8"/>
                </a:solidFill>
                <a:latin typeface="Arial" pitchFamily="34" charset="0"/>
                <a:cs typeface="Arial" pitchFamily="34" charset="0"/>
              </a:rPr>
              <a:t>“Народні</a:t>
            </a:r>
            <a:r>
              <a:rPr lang="uk-UA" sz="4000" b="1" dirty="0" smtClean="0">
                <a:solidFill>
                  <a:srgbClr val="1F08A8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uk-UA" sz="4000" b="1" dirty="0" err="1" smtClean="0">
                <a:solidFill>
                  <a:srgbClr val="1F08A8"/>
                </a:solidFill>
                <a:latin typeface="Arial" pitchFamily="34" charset="0"/>
                <a:cs typeface="Arial" pitchFamily="34" charset="0"/>
              </a:rPr>
              <a:t>умільці”</a:t>
            </a:r>
            <a:endParaRPr lang="ru-RU" sz="4000" b="1" dirty="0">
              <a:solidFill>
                <a:srgbClr val="1F08A8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Содержимое 3" descr="100_458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763688" y="1340768"/>
            <a:ext cx="5832647" cy="43744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z="4000" b="1" dirty="0" smtClean="0">
                <a:solidFill>
                  <a:srgbClr val="1F08A8"/>
                </a:solidFill>
                <a:latin typeface="Arial" pitchFamily="34" charset="0"/>
                <a:cs typeface="Arial" pitchFamily="34" charset="0"/>
              </a:rPr>
              <a:t>Відкритий урок</a:t>
            </a:r>
            <a:endParaRPr lang="ru-RU" sz="4000" b="1" dirty="0">
              <a:solidFill>
                <a:srgbClr val="1F08A8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1340768"/>
            <a:ext cx="2520280" cy="18902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1340768"/>
            <a:ext cx="2627362" cy="197068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43808" y="3429000"/>
            <a:ext cx="3024336" cy="22684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solidFill>
                  <a:srgbClr val="1F08A8"/>
                </a:solidFill>
                <a:latin typeface="Arial" pitchFamily="34" charset="0"/>
                <a:cs typeface="Arial" pitchFamily="34" charset="0"/>
              </a:rPr>
              <a:t>Новорічне свято</a:t>
            </a:r>
            <a:endParaRPr lang="ru-RU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124744"/>
            <a:ext cx="3116164" cy="23371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1052736"/>
            <a:ext cx="3131393" cy="23487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07904" y="3284984"/>
            <a:ext cx="2411313" cy="18086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12160" y="3501008"/>
            <a:ext cx="2579422" cy="193473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7544" y="3501008"/>
            <a:ext cx="3347417" cy="25107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uk-UA" b="1" dirty="0" smtClean="0">
                <a:solidFill>
                  <a:srgbClr val="1F08A8"/>
                </a:solidFill>
              </a:rPr>
              <a:t>Другий рік шкільного життя!</a:t>
            </a:r>
            <a:endParaRPr lang="ru-RU" b="1" dirty="0" smtClean="0">
              <a:solidFill>
                <a:srgbClr val="1F08A8"/>
              </a:solidFill>
            </a:endParaRPr>
          </a:p>
        </p:txBody>
      </p:sp>
      <p:pic>
        <p:nvPicPr>
          <p:cNvPr id="14338" name="Picture 4" descr="Сканирован15-09-28 1514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331913" y="1196975"/>
            <a:ext cx="6638925" cy="45259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solidFill>
                  <a:srgbClr val="1F08A8"/>
                </a:solidFill>
                <a:latin typeface="Arial" charset="0"/>
              </a:rPr>
              <a:t>Наш перший урок</a:t>
            </a:r>
            <a:endParaRPr lang="ru-RU" b="1" dirty="0" smtClean="0">
              <a:solidFill>
                <a:srgbClr val="1F08A8"/>
              </a:solidFill>
              <a:latin typeface="Arial" charset="0"/>
            </a:endParaRPr>
          </a:p>
        </p:txBody>
      </p:sp>
      <p:pic>
        <p:nvPicPr>
          <p:cNvPr id="7" name="Содержимое 6" descr="100_5119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539552" y="1340768"/>
            <a:ext cx="4038600" cy="30289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Содержимое 7" descr="100_5123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648200" y="2348706"/>
            <a:ext cx="4038600" cy="30289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4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uk-UA" b="1" smtClean="0">
                <a:solidFill>
                  <a:srgbClr val="1F08A8"/>
                </a:solidFill>
                <a:latin typeface="Arial" charset="0"/>
              </a:rPr>
              <a:t>Ми - в їдальні!</a:t>
            </a:r>
            <a:endParaRPr lang="ru-RU" b="1" smtClean="0">
              <a:solidFill>
                <a:srgbClr val="1F08A8"/>
              </a:solidFill>
              <a:latin typeface="Arial" charset="0"/>
            </a:endParaRPr>
          </a:p>
        </p:txBody>
      </p:sp>
      <p:pic>
        <p:nvPicPr>
          <p:cNvPr id="16386" name="Picture 7" descr="DSC01651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39750" y="1484313"/>
            <a:ext cx="4038600" cy="30289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387" name="Picture 8" descr="DSC01654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643438" y="2205038"/>
            <a:ext cx="4038600" cy="30289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09" name="Группа 6"/>
          <p:cNvGrpSpPr>
            <a:grpSpLocks/>
          </p:cNvGrpSpPr>
          <p:nvPr/>
        </p:nvGrpSpPr>
        <p:grpSpPr bwMode="auto">
          <a:xfrm>
            <a:off x="1071563" y="714375"/>
            <a:ext cx="6715125" cy="4876800"/>
            <a:chOff x="607488" y="1344094"/>
            <a:chExt cx="7925326" cy="5134685"/>
          </a:xfrm>
        </p:grpSpPr>
        <p:grpSp>
          <p:nvGrpSpPr>
            <p:cNvPr id="17414" name="Группа 1"/>
            <p:cNvGrpSpPr>
              <a:grpSpLocks/>
            </p:cNvGrpSpPr>
            <p:nvPr/>
          </p:nvGrpSpPr>
          <p:grpSpPr bwMode="auto">
            <a:xfrm>
              <a:off x="607488" y="1344094"/>
              <a:ext cx="7925326" cy="4179053"/>
              <a:chOff x="607288" y="-815361"/>
              <a:chExt cx="7925152" cy="5224036"/>
            </a:xfrm>
          </p:grpSpPr>
          <p:sp>
            <p:nvSpPr>
              <p:cNvPr id="17416" name="Прямоугольник 4"/>
              <p:cNvSpPr>
                <a:spLocks noChangeArrowheads="1"/>
              </p:cNvSpPr>
              <p:nvPr/>
            </p:nvSpPr>
            <p:spPr bwMode="auto">
              <a:xfrm>
                <a:off x="607288" y="-815361"/>
                <a:ext cx="7925152" cy="48265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/>
                <a:endParaRPr lang="ru-RU">
                  <a:solidFill>
                    <a:srgbClr val="E46C0A"/>
                  </a:solidFill>
                  <a:cs typeface="Arial" charset="0"/>
                </a:endParaRPr>
              </a:p>
            </p:txBody>
          </p:sp>
          <p:sp>
            <p:nvSpPr>
              <p:cNvPr id="17417" name="Прямоугольник 3"/>
              <p:cNvSpPr>
                <a:spLocks noChangeArrowheads="1"/>
              </p:cNvSpPr>
              <p:nvPr/>
            </p:nvSpPr>
            <p:spPr bwMode="auto">
              <a:xfrm>
                <a:off x="1366079" y="3886271"/>
                <a:ext cx="6491880" cy="52240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/>
                <a:endParaRPr lang="ru-RU" sz="2000">
                  <a:solidFill>
                    <a:srgbClr val="000000"/>
                  </a:solidFill>
                  <a:latin typeface="Monotype Corsiva" pitchFamily="66" charset="0"/>
                  <a:cs typeface="Arial" charset="0"/>
                </a:endParaRPr>
              </a:p>
            </p:txBody>
          </p:sp>
        </p:grpSp>
        <p:sp>
          <p:nvSpPr>
            <p:cNvPr id="17415" name="TextBox 3"/>
            <p:cNvSpPr txBox="1">
              <a:spLocks noChangeArrowheads="1"/>
            </p:cNvSpPr>
            <p:nvPr/>
          </p:nvSpPr>
          <p:spPr bwMode="auto">
            <a:xfrm>
              <a:off x="4585139" y="6092675"/>
              <a:ext cx="217338" cy="3861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endParaRPr lang="ru-RU" b="1">
                <a:solidFill>
                  <a:srgbClr val="E46C0A"/>
                </a:solidFill>
                <a:cs typeface="Arial" charset="0"/>
              </a:endParaRPr>
            </a:p>
          </p:txBody>
        </p:sp>
      </p:grpSp>
      <p:sp>
        <p:nvSpPr>
          <p:cNvPr id="17410" name="Rectangle 7"/>
          <p:cNvSpPr>
            <a:spLocks noGrp="1"/>
          </p:cNvSpPr>
          <p:nvPr>
            <p:ph type="title" idx="4294967295"/>
          </p:nvPr>
        </p:nvSpPr>
        <p:spPr>
          <a:xfrm>
            <a:off x="539750" y="476250"/>
            <a:ext cx="7931150" cy="993775"/>
          </a:xfrm>
        </p:spPr>
        <p:txBody>
          <a:bodyPr/>
          <a:lstStyle/>
          <a:p>
            <a:r>
              <a:rPr lang="uk-UA" b="1" dirty="0" smtClean="0">
                <a:solidFill>
                  <a:srgbClr val="1F08A8"/>
                </a:solidFill>
                <a:latin typeface="Arial" charset="0"/>
              </a:rPr>
              <a:t>Екскурсії </a:t>
            </a:r>
            <a:r>
              <a:rPr lang="uk-UA" b="1" dirty="0" smtClean="0">
                <a:solidFill>
                  <a:srgbClr val="1F08A8"/>
                </a:solidFill>
                <a:latin typeface="Arial" charset="0"/>
              </a:rPr>
              <a:t>до краєзнавчого музею</a:t>
            </a:r>
            <a:endParaRPr lang="ru-RU" b="1" dirty="0" smtClean="0">
              <a:solidFill>
                <a:srgbClr val="1F08A8"/>
              </a:solidFill>
              <a:latin typeface="Arial" charset="0"/>
            </a:endParaRPr>
          </a:p>
        </p:txBody>
      </p:sp>
      <p:pic>
        <p:nvPicPr>
          <p:cNvPr id="11" name="Рисунок 10" descr="100_516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27584" y="1268760"/>
            <a:ext cx="2724917" cy="20436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 descr="100_517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580112" y="1124744"/>
            <a:ext cx="2976331" cy="22322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Рисунок 12" descr="100_5216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115616" y="3645024"/>
            <a:ext cx="2820928" cy="21156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Рисунок 13" descr="100_5217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932040" y="3528472"/>
            <a:ext cx="2808312" cy="21062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755576" y="188640"/>
            <a:ext cx="7931224" cy="1224136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1484784"/>
            <a:ext cx="2736304" cy="20522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1484784"/>
            <a:ext cx="3312368" cy="40324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63688" y="3573016"/>
            <a:ext cx="2688069" cy="20162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Прямоугольник 1"/>
          <p:cNvSpPr>
            <a:spLocks noChangeArrowheads="1"/>
          </p:cNvSpPr>
          <p:nvPr/>
        </p:nvSpPr>
        <p:spPr bwMode="auto">
          <a:xfrm>
            <a:off x="500063" y="785813"/>
            <a:ext cx="8215312" cy="7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endParaRPr lang="ru-RU" sz="1600">
              <a:solidFill>
                <a:srgbClr val="00000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ctr">
              <a:lnSpc>
                <a:spcPct val="150000"/>
              </a:lnSpc>
            </a:pPr>
            <a:endParaRPr lang="ru-RU" sz="1400">
              <a:solidFill>
                <a:srgbClr val="00000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18434" name="Rectangle 3"/>
          <p:cNvSpPr>
            <a:spLocks noGrp="1"/>
          </p:cNvSpPr>
          <p:nvPr>
            <p:ph type="title" sz="quarter" idx="4294967295"/>
          </p:nvPr>
        </p:nvSpPr>
        <p:spPr/>
        <p:txBody>
          <a:bodyPr/>
          <a:lstStyle/>
          <a:p>
            <a:r>
              <a:rPr lang="uk-UA" b="1" smtClean="0">
                <a:solidFill>
                  <a:srgbClr val="1F08A8"/>
                </a:solidFill>
                <a:latin typeface="Arial" charset="0"/>
              </a:rPr>
              <a:t>Спорт - це життя!</a:t>
            </a:r>
            <a:endParaRPr lang="ru-RU" b="1" smtClean="0">
              <a:solidFill>
                <a:srgbClr val="1F08A8"/>
              </a:solidFill>
              <a:latin typeface="Arial" charset="0"/>
            </a:endParaRPr>
          </a:p>
        </p:txBody>
      </p:sp>
      <p:pic>
        <p:nvPicPr>
          <p:cNvPr id="8" name="Рисунок 7" descr="100_512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1560" y="1340768"/>
            <a:ext cx="3300981" cy="24757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100_513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139952" y="2852936"/>
            <a:ext cx="3877045" cy="29077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z="4000" b="1" dirty="0" smtClean="0">
                <a:solidFill>
                  <a:srgbClr val="1F08A8"/>
                </a:solidFill>
                <a:latin typeface="Arial" charset="0"/>
              </a:rPr>
              <a:t>Осінній ярмарок: </a:t>
            </a:r>
            <a:r>
              <a:rPr lang="uk-UA" sz="4000" b="1" dirty="0" err="1" smtClean="0">
                <a:solidFill>
                  <a:srgbClr val="1F08A8"/>
                </a:solidFill>
                <a:latin typeface="Arial" charset="0"/>
              </a:rPr>
              <a:t>“Дари</a:t>
            </a:r>
            <a:r>
              <a:rPr lang="uk-UA" sz="4000" b="1" dirty="0" smtClean="0">
                <a:solidFill>
                  <a:srgbClr val="1F08A8"/>
                </a:solidFill>
                <a:latin typeface="Arial" charset="0"/>
              </a:rPr>
              <a:t> </a:t>
            </a:r>
            <a:r>
              <a:rPr lang="uk-UA" sz="4000" b="1" dirty="0" err="1" smtClean="0">
                <a:solidFill>
                  <a:srgbClr val="1F08A8"/>
                </a:solidFill>
                <a:latin typeface="Arial" charset="0"/>
              </a:rPr>
              <a:t>осені”</a:t>
            </a:r>
            <a:endParaRPr lang="ru-RU" sz="4000" b="1" dirty="0" smtClean="0">
              <a:solidFill>
                <a:srgbClr val="1F08A8"/>
              </a:solidFill>
              <a:latin typeface="Arial" charset="0"/>
            </a:endParaRPr>
          </a:p>
        </p:txBody>
      </p:sp>
      <p:pic>
        <p:nvPicPr>
          <p:cNvPr id="5" name="Содержимое 4" descr="DSC0206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55576" y="1340768"/>
            <a:ext cx="3096344" cy="23222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DSC0206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11960" y="2924944"/>
            <a:ext cx="3611893" cy="27089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404664"/>
            <a:ext cx="8229600" cy="1143000"/>
          </a:xfrm>
        </p:spPr>
        <p:txBody>
          <a:bodyPr/>
          <a:lstStyle/>
          <a:p>
            <a:r>
              <a:rPr lang="uk-UA" sz="4000" b="1" dirty="0" smtClean="0">
                <a:solidFill>
                  <a:srgbClr val="1F08A8"/>
                </a:solidFill>
                <a:latin typeface="Arial" pitchFamily="34" charset="0"/>
                <a:cs typeface="Arial" pitchFamily="34" charset="0"/>
              </a:rPr>
              <a:t>Виховні години</a:t>
            </a:r>
            <a:endParaRPr lang="ru-RU" sz="4000" b="1" dirty="0">
              <a:solidFill>
                <a:srgbClr val="1F08A8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Содержимое 3" descr="100_450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55576" y="1484784"/>
            <a:ext cx="2880320" cy="21602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3967" y="1556792"/>
            <a:ext cx="3840099" cy="28803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31640" y="3645024"/>
            <a:ext cx="2880320" cy="21604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Другая 125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974806"/>
      </a:hlink>
      <a:folHlink>
        <a:srgbClr val="E36C09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74</TotalTime>
  <Words>45</Words>
  <Application>Microsoft Office PowerPoint</Application>
  <PresentationFormat>Экран (4:3)</PresentationFormat>
  <Paragraphs>11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2 клас- вітає Вас!</vt:lpstr>
      <vt:lpstr>Другий рік шкільного життя!</vt:lpstr>
      <vt:lpstr>Наш перший урок</vt:lpstr>
      <vt:lpstr>Ми - в їдальні!</vt:lpstr>
      <vt:lpstr>Екскурсії до краєзнавчого музею</vt:lpstr>
      <vt:lpstr>Слайд 6</vt:lpstr>
      <vt:lpstr>Спорт - це життя!</vt:lpstr>
      <vt:lpstr>Осінній ярмарок: “Дари осені”</vt:lpstr>
      <vt:lpstr>Виховні години</vt:lpstr>
      <vt:lpstr>Виставка:“Народні умільці”</vt:lpstr>
      <vt:lpstr>Відкритий урок</vt:lpstr>
      <vt:lpstr>Новорічне свято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UserXP</cp:lastModifiedBy>
  <cp:revision>17</cp:revision>
  <dcterms:created xsi:type="dcterms:W3CDTF">2014-07-07T16:32:58Z</dcterms:created>
  <dcterms:modified xsi:type="dcterms:W3CDTF">2017-01-24T06:14:20Z</dcterms:modified>
</cp:coreProperties>
</file>