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6" r:id="rId9"/>
    <p:sldId id="262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57" autoAdjust="0"/>
    <p:restoredTop sz="94707" autoAdjust="0"/>
  </p:normalViewPr>
  <p:slideViewPr>
    <p:cSldViewPr>
      <p:cViewPr varScale="1">
        <p:scale>
          <a:sx n="88" d="100"/>
          <a:sy n="88" d="100"/>
        </p:scale>
        <p:origin x="-5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AB92DB-A280-431A-9E73-576ACE2064A3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F3BB07-3635-49DE-9D07-FC3905CEC45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57422" y="4857760"/>
            <a:ext cx="1785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</a:rPr>
              <a:t>3-А</a:t>
            </a:r>
            <a:endParaRPr lang="ru-RU" sz="8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5072074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solidFill>
                  <a:srgbClr val="002060"/>
                </a:solidFill>
              </a:rPr>
              <a:t>клас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100_08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29000"/>
            <a:ext cx="3000364" cy="22502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4348" y="0"/>
            <a:ext cx="6572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FF0000"/>
                </a:solidFill>
              </a:rPr>
              <a:t>Наші екскурсії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100_08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25" y="1000108"/>
            <a:ext cx="4787079" cy="31968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100_13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19449" flipH="1">
            <a:off x="6056170" y="4488181"/>
            <a:ext cx="3000428" cy="2250322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00_13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785794"/>
            <a:ext cx="2966084" cy="22245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 descr="Изображение 49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964959">
            <a:off x="3000364" y="4572008"/>
            <a:ext cx="2857520" cy="21431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6597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100_10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390607">
            <a:off x="290346" y="405007"/>
            <a:ext cx="3071157" cy="2303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00_10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33779">
            <a:off x="5874873" y="446491"/>
            <a:ext cx="2915694" cy="2186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24" y="285728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Книга - дзеркало 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</a:rPr>
              <a:t>життя</a:t>
            </a:r>
            <a:r>
              <a:rPr lang="ru-RU" sz="3600" dirty="0" smtClean="0">
                <a:solidFill>
                  <a:srgbClr val="C00000"/>
                </a:solidFill>
              </a:rPr>
              <a:t>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100_12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488" y="2143116"/>
            <a:ext cx="3728089" cy="27960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100_10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4500570"/>
            <a:ext cx="3143239" cy="2357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00_108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4536312"/>
            <a:ext cx="2714612" cy="203595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1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3042" y="214290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000066"/>
                </a:solidFill>
              </a:rPr>
              <a:t>НАШ УЛЮБЛЕНИЙ ТАБІР</a:t>
            </a:r>
            <a:endParaRPr lang="ru-RU" sz="3600" dirty="0">
              <a:solidFill>
                <a:srgbClr val="000066"/>
              </a:solidFill>
            </a:endParaRPr>
          </a:p>
        </p:txBody>
      </p:sp>
      <p:pic>
        <p:nvPicPr>
          <p:cNvPr id="4" name="Рисунок 3" descr="Изображение 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57232"/>
            <a:ext cx="3108960" cy="2331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0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857232"/>
            <a:ext cx="2894646" cy="2170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Изображение 1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06478" y="928670"/>
            <a:ext cx="3037522" cy="2278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2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3214686"/>
            <a:ext cx="3333773" cy="2500330"/>
          </a:xfrm>
          <a:prstGeom prst="cloudCallout">
            <a:avLst/>
          </a:prstGeom>
        </p:spPr>
      </p:pic>
      <p:pic>
        <p:nvPicPr>
          <p:cNvPr id="8" name="Рисунок 7" descr="Изображение 16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72132" y="3500438"/>
            <a:ext cx="3571868" cy="2928958"/>
          </a:xfrm>
          <a:prstGeom prst="verticalScroll">
            <a:avLst/>
          </a:prstGeom>
        </p:spPr>
      </p:pic>
      <p:pic>
        <p:nvPicPr>
          <p:cNvPr id="9" name="Рисунок 8" descr="Изображение 23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86050" y="4429132"/>
            <a:ext cx="3000396" cy="22502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92448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Изображение 3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7" y="357166"/>
            <a:ext cx="3143239" cy="2357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Изображение 2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14356"/>
            <a:ext cx="3966216" cy="2974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зображение 2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2786058"/>
            <a:ext cx="5214942" cy="3911207"/>
          </a:xfrm>
          <a:prstGeom prst="star32">
            <a:avLst/>
          </a:prstGeom>
        </p:spPr>
      </p:pic>
      <p:pic>
        <p:nvPicPr>
          <p:cNvPr id="6" name="Рисунок 5" descr="Изображение 17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6578" y="0"/>
            <a:ext cx="2500299" cy="200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3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" y="3643314"/>
            <a:ext cx="3905245" cy="3214687"/>
          </a:xfrm>
          <a:prstGeom prst="doubleWave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hablon-p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100_11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142984"/>
            <a:ext cx="3238522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100_11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1142984"/>
            <a:ext cx="3286116" cy="2464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100_11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3669024"/>
            <a:ext cx="4251968" cy="3188976"/>
          </a:xfrm>
          <a:prstGeom prst="horizontalScroll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28794" y="428604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Знавці математики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chool0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97046"/>
          </a:xfrm>
          <a:prstGeom prst="rect">
            <a:avLst/>
          </a:prstGeom>
        </p:spPr>
      </p:pic>
      <p:pic>
        <p:nvPicPr>
          <p:cNvPr id="2" name="Рисунок 1" descr="100_15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0108"/>
            <a:ext cx="4286280" cy="32147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100_15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21" y="1071546"/>
            <a:ext cx="4286279" cy="32147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100_15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4339810"/>
            <a:ext cx="3357586" cy="25181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214546" y="142852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ЮНІ ХУДОЖНИКИ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eografiya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3" name="Рисунок 2" descr="IMG_N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9134">
            <a:off x="579546" y="789611"/>
            <a:ext cx="7693152" cy="5437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28860" y="0"/>
            <a:ext cx="557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FFC000"/>
                </a:solidFill>
              </a:rPr>
              <a:t>Наш З – а клас </a:t>
            </a:r>
            <a:endParaRPr lang="ru-RU" sz="5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93650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00882"/>
          </a:xfrm>
          <a:prstGeom prst="rect">
            <a:avLst/>
          </a:prstGeom>
        </p:spPr>
      </p:pic>
      <p:pic>
        <p:nvPicPr>
          <p:cNvPr id="4" name="Содержимое 3" descr="IMG_NEW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4348" y="1714488"/>
            <a:ext cx="8072494" cy="4765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428736"/>
            <a:ext cx="6858048" cy="1428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Як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почалося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наше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шкільне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  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життя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ho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42844" y="0"/>
            <a:ext cx="9001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 тепер не просто діти, </a:t>
            </a:r>
          </a:p>
          <a:p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 тепер ми школярі!  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Рисунок 5" descr="100_12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50626">
            <a:off x="30478" y="1859086"/>
            <a:ext cx="2938934" cy="2204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00_1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1357298"/>
            <a:ext cx="3214710" cy="2411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00_12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33961">
            <a:off x="6183424" y="2083887"/>
            <a:ext cx="2842753" cy="2132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00_12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4357694"/>
            <a:ext cx="3037522" cy="2278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 descr="100_119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656089">
            <a:off x="5332786" y="4311034"/>
            <a:ext cx="3143240" cy="2357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2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Рисунок 8" descr="Изображение 5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47990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00_10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1214422"/>
            <a:ext cx="3333773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100_15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-142900"/>
            <a:ext cx="3143239" cy="2357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00_15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17876" y="2408324"/>
            <a:ext cx="2952771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Рисунок 12" descr="100_153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15074" y="2357430"/>
            <a:ext cx="2952771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4" name="Рисунок 13" descr="100_149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0364" y="3974770"/>
            <a:ext cx="3429024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ace213795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285728"/>
            <a:ext cx="80010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Наші веселі перерви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100_1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214422"/>
            <a:ext cx="4000528" cy="3000396"/>
          </a:xfrm>
          <a:prstGeom prst="wedgeRectCallout">
            <a:avLst/>
          </a:prstGeom>
        </p:spPr>
      </p:pic>
      <p:pic>
        <p:nvPicPr>
          <p:cNvPr id="6" name="Рисунок 5" descr="100_15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2502" y="1214422"/>
            <a:ext cx="4000527" cy="3000396"/>
          </a:xfrm>
          <a:prstGeom prst="wedgeRoundRectCallout">
            <a:avLst/>
          </a:prstGeom>
        </p:spPr>
      </p:pic>
      <p:pic>
        <p:nvPicPr>
          <p:cNvPr id="8" name="Рисунок 7" descr="100_13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4268373"/>
            <a:ext cx="3452836" cy="2589627"/>
          </a:xfrm>
          <a:prstGeom prst="doubleWave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hablon-p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100_1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214942" cy="3911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100_13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367908" y="775596"/>
            <a:ext cx="5551688" cy="4000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00_13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033384"/>
            <a:ext cx="4786346" cy="28246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ezentaciya_urok_mify_drevney_grecii_3711_1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681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0364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050" y="1"/>
            <a:ext cx="8736013" cy="571480"/>
          </a:xfrm>
          <a:prstGeom prst="rect">
            <a:avLst/>
          </a:prstGeom>
          <a:noFill/>
        </p:spPr>
      </p:pic>
      <p:pic>
        <p:nvPicPr>
          <p:cNvPr id="5" name="Рисунок 4" descr="100_14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14357"/>
            <a:ext cx="2928926" cy="2196694"/>
          </a:xfrm>
          <a:prstGeom prst="roundRect">
            <a:avLst/>
          </a:prstGeom>
        </p:spPr>
      </p:pic>
      <p:pic>
        <p:nvPicPr>
          <p:cNvPr id="6" name="Рисунок 5" descr="100_14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428604"/>
            <a:ext cx="2786082" cy="1928826"/>
          </a:xfrm>
          <a:prstGeom prst="ellipseRibbon2">
            <a:avLst/>
          </a:prstGeom>
        </p:spPr>
      </p:pic>
      <p:pic>
        <p:nvPicPr>
          <p:cNvPr id="7" name="Рисунок 6" descr="100_14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05478" y="571480"/>
            <a:ext cx="3238522" cy="2428892"/>
          </a:xfrm>
          <a:prstGeom prst="roundRect">
            <a:avLst/>
          </a:prstGeom>
        </p:spPr>
      </p:pic>
      <p:pic>
        <p:nvPicPr>
          <p:cNvPr id="8" name="Рисунок 7" descr="100_147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488" y="2500306"/>
            <a:ext cx="3048021" cy="22860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00_148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4143380"/>
            <a:ext cx="3357554" cy="2518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 descr="100_148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72132" y="3643314"/>
            <a:ext cx="3357554" cy="2518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19"/>
            <a:ext cx="9286844" cy="6848981"/>
          </a:xfrm>
          <a:prstGeom prst="rect">
            <a:avLst/>
          </a:prstGeom>
        </p:spPr>
      </p:pic>
      <p:pic>
        <p:nvPicPr>
          <p:cNvPr id="3" name="Рисунок 2" descr="Изображение 5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3" y="1428736"/>
            <a:ext cx="3810027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Изображение 4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86050" cy="2089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Изображение 4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0"/>
            <a:ext cx="3071802" cy="2303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100_146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3786190"/>
            <a:ext cx="4095745" cy="3071809"/>
          </a:xfrm>
          <a:prstGeom prst="wave">
            <a:avLst/>
          </a:prstGeom>
        </p:spPr>
      </p:pic>
      <p:pic>
        <p:nvPicPr>
          <p:cNvPr id="7" name="Рисунок 6" descr="100_113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10193" y="3857629"/>
            <a:ext cx="4000496" cy="3000372"/>
          </a:xfrm>
          <a:prstGeom prst="wave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13978218_bez-imeni-4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Рисунок 4" descr="100_15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000108"/>
            <a:ext cx="4429156" cy="3321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428728" y="214290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Наші досягнення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 descr="Изображение 4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2643182"/>
            <a:ext cx="3870965" cy="2903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825</TotalTime>
  <Words>42</Words>
  <Application>Microsoft Office PowerPoint</Application>
  <PresentationFormat>Экран (4:3)</PresentationFormat>
  <Paragraphs>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Як почалося наше шкільне    життя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85</cp:revision>
  <dcterms:created xsi:type="dcterms:W3CDTF">2014-01-16T15:51:55Z</dcterms:created>
  <dcterms:modified xsi:type="dcterms:W3CDTF">2014-01-18T21:19:35Z</dcterms:modified>
</cp:coreProperties>
</file>