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69" r:id="rId2"/>
    <p:sldId id="265" r:id="rId3"/>
    <p:sldId id="271" r:id="rId4"/>
    <p:sldId id="262" r:id="rId5"/>
    <p:sldId id="272" r:id="rId6"/>
    <p:sldId id="264" r:id="rId7"/>
    <p:sldId id="266" r:id="rId8"/>
    <p:sldId id="267" r:id="rId9"/>
    <p:sldId id="268" r:id="rId10"/>
    <p:sldId id="260" r:id="rId11"/>
    <p:sldId id="273" r:id="rId12"/>
    <p:sldId id="274" r:id="rId13"/>
    <p:sldId id="258" r:id="rId14"/>
    <p:sldId id="29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5" r:id="rId35"/>
    <p:sldId id="296" r:id="rId36"/>
    <p:sldId id="297" r:id="rId37"/>
    <p:sldId id="298" r:id="rId38"/>
  </p:sldIdLst>
  <p:sldSz cx="9144000" cy="6858000" type="screen4x3"/>
  <p:notesSz cx="6858000" cy="9144000"/>
  <p:custDataLst>
    <p:tags r:id="rId4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66"/>
    <a:srgbClr val="33910D"/>
    <a:srgbClr val="F01050"/>
    <a:srgbClr val="A3E729"/>
    <a:srgbClr val="FFD525"/>
    <a:srgbClr val="FFFFFF"/>
    <a:srgbClr val="FFD10D"/>
    <a:srgbClr val="BCFF79"/>
    <a:srgbClr val="A9F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9" autoAdjust="0"/>
    <p:restoredTop sz="99467" autoAdjust="0"/>
  </p:normalViewPr>
  <p:slideViewPr>
    <p:cSldViewPr>
      <p:cViewPr>
        <p:scale>
          <a:sx n="60" d="100"/>
          <a:sy n="60" d="100"/>
        </p:scale>
        <p:origin x="-1632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7C453-EDE0-423F-8735-8F0A6DB44EBB}" type="datetimeFigureOut">
              <a:rPr lang="uk-UA" smtClean="0"/>
              <a:t>20.06.2016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C6E742-3D18-41AB-8150-1999D657EAB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46276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C6E742-3D18-41AB-8150-1999D657EAB0}" type="slidenum">
              <a:rPr lang="uk-UA" smtClean="0"/>
              <a:t>26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13706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EF13-143B-459E-8484-E3EA4AA5AD64}" type="datetimeFigureOut">
              <a:rPr lang="ru-RU" smtClean="0"/>
              <a:t>20.06.2016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151D-3CCF-4F5E-A975-7DEB389D8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EF13-143B-459E-8484-E3EA4AA5AD64}" type="datetimeFigureOut">
              <a:rPr lang="ru-RU" smtClean="0"/>
              <a:t>20.06.2016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151D-3CCF-4F5E-A975-7DEB389D8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EF13-143B-459E-8484-E3EA4AA5AD64}" type="datetimeFigureOut">
              <a:rPr lang="ru-RU" smtClean="0"/>
              <a:t>20.06.2016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151D-3CCF-4F5E-A975-7DEB389D8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EF13-143B-459E-8484-E3EA4AA5AD64}" type="datetimeFigureOut">
              <a:rPr lang="ru-RU" smtClean="0"/>
              <a:t>20.06.2016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151D-3CCF-4F5E-A975-7DEB389D8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EF13-143B-459E-8484-E3EA4AA5AD64}" type="datetimeFigureOut">
              <a:rPr lang="ru-RU" smtClean="0"/>
              <a:t>20.06.2016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151D-3CCF-4F5E-A975-7DEB389D8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EF13-143B-459E-8484-E3EA4AA5AD64}" type="datetimeFigureOut">
              <a:rPr lang="ru-RU" smtClean="0"/>
              <a:t>20.06.2016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151D-3CCF-4F5E-A975-7DEB389D8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EF13-143B-459E-8484-E3EA4AA5AD64}" type="datetimeFigureOut">
              <a:rPr lang="ru-RU" smtClean="0"/>
              <a:t>20.06.2016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151D-3CCF-4F5E-A975-7DEB389D8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EF13-143B-459E-8484-E3EA4AA5AD64}" type="datetimeFigureOut">
              <a:rPr lang="ru-RU" smtClean="0"/>
              <a:t>20.06.2016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151D-3CCF-4F5E-A975-7DEB389D8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EF13-143B-459E-8484-E3EA4AA5AD64}" type="datetimeFigureOut">
              <a:rPr lang="ru-RU" smtClean="0"/>
              <a:t>20.06.2016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151D-3CCF-4F5E-A975-7DEB389D8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EF13-143B-459E-8484-E3EA4AA5AD64}" type="datetimeFigureOut">
              <a:rPr lang="ru-RU" smtClean="0"/>
              <a:t>20.06.2016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151D-3CCF-4F5E-A975-7DEB389D8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2EF13-143B-459E-8484-E3EA4AA5AD64}" type="datetimeFigureOut">
              <a:rPr lang="ru-RU" smtClean="0"/>
              <a:t>20.06.2016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151D-3CCF-4F5E-A975-7DEB389D84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2EF13-143B-459E-8484-E3EA4AA5AD64}" type="datetimeFigureOut">
              <a:rPr lang="ru-RU" smtClean="0"/>
              <a:t>20.06.2016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E151D-3CCF-4F5E-A975-7DEB389D848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3.JPG"/><Relationship Id="rId4" Type="http://schemas.openxmlformats.org/officeDocument/2006/relationships/image" Target="../media/image7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Relationship Id="rId9" Type="http://schemas.openxmlformats.org/officeDocument/2006/relationships/image" Target="../media/image8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7" Type="http://schemas.openxmlformats.org/officeDocument/2006/relationships/image" Target="../media/image102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350002"/>
            <a:ext cx="70485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28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3600" b="1" i="1" dirty="0" err="1" smtClean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Chuhuiv</a:t>
            </a:r>
            <a:r>
              <a:rPr lang="en-US" sz="3600" b="1" i="1" dirty="0" smtClean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secondary  school</a:t>
            </a:r>
            <a:r>
              <a:rPr lang="uk-UA" sz="3600" b="1" i="1" dirty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№ 7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988840"/>
            <a:ext cx="74888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7200" b="1" i="1" dirty="0" smtClean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English-speaking</a:t>
            </a:r>
            <a:r>
              <a:rPr lang="ru-RU" sz="7200" b="1" i="1" dirty="0" smtClean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smtClean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camp </a:t>
            </a:r>
            <a:endParaRPr lang="ru-RU" sz="7200" b="1" i="1" dirty="0" smtClean="0">
              <a:solidFill>
                <a:srgbClr val="3391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7200" b="1" i="1" dirty="0" smtClean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7200" b="1" i="1" dirty="0" smtClean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Sun</a:t>
            </a:r>
            <a:r>
              <a:rPr lang="ru-RU" sz="7200" b="1" i="1" dirty="0" smtClean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7200" b="1" i="1" dirty="0" smtClean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uk-UA" sz="7200" b="1" i="1" dirty="0">
              <a:solidFill>
                <a:srgbClr val="3391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51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99839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uk-UA"/>
          </a:p>
        </p:txBody>
      </p:sp>
      <p:sp>
        <p:nvSpPr>
          <p:cNvPr id="8" name="TextBox 7"/>
          <p:cNvSpPr txBox="1"/>
          <p:nvPr/>
        </p:nvSpPr>
        <p:spPr>
          <a:xfrm>
            <a:off x="827584" y="908720"/>
            <a:ext cx="66967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Основною метою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дитячого закладу відпочинку з денним перебуванням «Сонечко» було виховання у дітей національної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свідомості, розвинутої духовності, моральної, художньо-естетичної,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фізичної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, екологічної культури, розвиток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індивідуальних здібностей і талантів.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	Також робота вихователів полягала в тому, щоб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у дітей надовго збереглося в пам’яті веселе, гомінке літо, і вони повернулися до  навчального процесу здоровими, повними сил, творчої наснаги та готовими успішно реалізувати всі свої таланти й здібності. </a:t>
            </a:r>
          </a:p>
        </p:txBody>
      </p:sp>
    </p:spTree>
    <p:extLst>
      <p:ext uri="{BB962C8B-B14F-4D97-AF65-F5344CB8AC3E}">
        <p14:creationId xmlns:p14="http://schemas.microsoft.com/office/powerpoint/2010/main" val="344604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99839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uk-UA"/>
          </a:p>
        </p:txBody>
      </p:sp>
      <p:sp>
        <p:nvSpPr>
          <p:cNvPr id="8" name="TextBox 7"/>
          <p:cNvSpPr txBox="1"/>
          <p:nvPr/>
        </p:nvSpPr>
        <p:spPr>
          <a:xfrm>
            <a:off x="827584" y="836713"/>
            <a:ext cx="6744041" cy="5776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ЗАВДАННЯ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утвердження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принципів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вселюдської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моралі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правди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справедливості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патріотизму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доброти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прищеплення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шанобливого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звичаїв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традицій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українців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високої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мовної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оволодіння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українською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мовою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навичок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спілкування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англійською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мовою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забезпечення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повноцінного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фізичного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- розвиток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індивідуальних здібностей і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талантів,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забезпечення умов їх самореалізації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стимулювання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прагнення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загального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успіху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творчого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ініціативи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кмітливості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активності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54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Autofit/>
          </a:bodyPr>
          <a:lstStyle/>
          <a:p>
            <a:r>
              <a:rPr lang="uk-UA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Заходи кожного окремо взятого дня проводилися відповідно до визначеного плану роботи. Так було проведено дні: 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4028256" cy="525658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latin typeface="Times New Roman" pitchFamily="18" charset="0"/>
                <a:cs typeface="Times New Roman" pitchFamily="18" charset="0"/>
              </a:rPr>
              <a:t>«День знайомства з табором</a:t>
            </a:r>
            <a:r>
              <a:rPr lang="uk-UA" sz="19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«День табору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 smtClean="0">
                <a:latin typeface="Times New Roman" pitchFamily="18" charset="0"/>
                <a:cs typeface="Times New Roman" pitchFamily="18" charset="0"/>
              </a:rPr>
              <a:t>«День дитинства»</a:t>
            </a:r>
            <a:endParaRPr lang="uk-UA" sz="19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latin typeface="Times New Roman" pitchFamily="18" charset="0"/>
                <a:cs typeface="Times New Roman" pitchFamily="18" charset="0"/>
              </a:rPr>
              <a:t>«День української казки»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latin typeface="Times New Roman" pitchFamily="18" charset="0"/>
                <a:cs typeface="Times New Roman" pitchFamily="18" charset="0"/>
              </a:rPr>
              <a:t>«День українських традицій»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latin typeface="Times New Roman" pitchFamily="18" charset="0"/>
                <a:cs typeface="Times New Roman" pitchFamily="18" charset="0"/>
              </a:rPr>
              <a:t>«День живопису»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latin typeface="Times New Roman" pitchFamily="18" charset="0"/>
                <a:cs typeface="Times New Roman" pitchFamily="18" charset="0"/>
              </a:rPr>
              <a:t>«День </a:t>
            </a:r>
            <a:r>
              <a:rPr lang="uk-UA" sz="1900" dirty="0" smtClean="0">
                <a:latin typeface="Times New Roman" pitchFamily="18" charset="0"/>
                <a:cs typeface="Times New Roman" pitchFamily="18" charset="0"/>
              </a:rPr>
              <a:t>музеїв»             </a:t>
            </a:r>
            <a:endParaRPr lang="uk-UA" sz="19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latin typeface="Times New Roman" pitchFamily="18" charset="0"/>
                <a:cs typeface="Times New Roman" pitchFamily="18" charset="0"/>
              </a:rPr>
              <a:t>«День спорту»                          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latin typeface="Times New Roman" pitchFamily="18" charset="0"/>
                <a:cs typeface="Times New Roman" pitchFamily="18" charset="0"/>
              </a:rPr>
              <a:t>«День економічної грамотності»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latin typeface="Times New Roman" pitchFamily="18" charset="0"/>
                <a:cs typeface="Times New Roman" pitchFamily="18" charset="0"/>
              </a:rPr>
              <a:t>«День друзів»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latin typeface="Times New Roman" pitchFamily="18" charset="0"/>
                <a:cs typeface="Times New Roman" pitchFamily="18" charset="0"/>
              </a:rPr>
              <a:t>«День ручних виробів</a:t>
            </a:r>
            <a:r>
              <a:rPr lang="uk-UA" sz="19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«День</a:t>
            </a:r>
            <a:r>
              <a:rPr lang="uk-UA" sz="1900" dirty="0">
                <a:latin typeface="Times New Roman" pitchFamily="18" charset="0"/>
                <a:cs typeface="Times New Roman" pitchFamily="18" charset="0"/>
              </a:rPr>
              <a:t> танцю»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1900" dirty="0" err="1">
                <a:latin typeface="Times New Roman" pitchFamily="18" charset="0"/>
                <a:cs typeface="Times New Roman" pitchFamily="18" charset="0"/>
              </a:rPr>
              <a:t>Еко-день</a:t>
            </a:r>
            <a:r>
              <a:rPr lang="uk-UA" sz="1900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latin typeface="Times New Roman" pitchFamily="18" charset="0"/>
                <a:cs typeface="Times New Roman" pitchFamily="18" charset="0"/>
              </a:rPr>
              <a:t>«День закриття табору</a:t>
            </a:r>
            <a:r>
              <a:rPr lang="uk-UA" sz="19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uk-UA" sz="1800" b="1" u="sng" dirty="0" smtClean="0"/>
          </a:p>
          <a:p>
            <a:endParaRPr lang="uk-UA" dirty="0" smtClean="0"/>
          </a:p>
          <a:p>
            <a:endParaRPr lang="uk-UA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355976" y="1268760"/>
            <a:ext cx="4330824" cy="532859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The Day of 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Acquaintance</a:t>
            </a:r>
            <a:endParaRPr lang="uk-UA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Welcome to our 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camp</a:t>
            </a:r>
            <a:endParaRPr lang="uk-UA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Children’s Day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The Day of Ukrainian  fairy – 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tale</a:t>
            </a:r>
            <a:endParaRPr lang="uk-UA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Ukrainian traditions.</a:t>
            </a:r>
            <a:endParaRPr lang="uk-UA" sz="19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Art Day</a:t>
            </a:r>
            <a:endParaRPr lang="uk-UA" sz="19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Museum’s Day</a:t>
            </a:r>
            <a:endParaRPr lang="uk-UA" sz="19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Sports 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Day</a:t>
            </a:r>
            <a:endParaRPr lang="uk-UA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day of financial 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education</a:t>
            </a:r>
            <a:endParaRPr lang="uk-UA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Visiting friends </a:t>
            </a:r>
            <a:endParaRPr lang="uk-UA" sz="19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Handmade Day.</a:t>
            </a:r>
            <a:endParaRPr lang="uk-UA" sz="19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Dance 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Day</a:t>
            </a:r>
            <a:endParaRPr lang="uk-UA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Ecology Day</a:t>
            </a:r>
            <a:endParaRPr lang="uk-UA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Closing the camp</a:t>
            </a:r>
            <a:endParaRPr lang="uk-UA" sz="19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1800" b="1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2596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484785"/>
            <a:ext cx="532859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Життя в таборі було насичене різноманітними подіями. </a:t>
            </a:r>
            <a:r>
              <a:rPr lang="uk-UA" sz="28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Згідно </a:t>
            </a:r>
            <a:r>
              <a:rPr lang="uk-UA" sz="2800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плану роботи </a:t>
            </a:r>
            <a:r>
              <a:rPr lang="uk-UA" sz="28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табору, </a:t>
            </a:r>
            <a:r>
              <a:rPr lang="uk-UA" sz="2800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дітей були проведені </a:t>
            </a:r>
            <a:r>
              <a:rPr lang="uk-UA" sz="28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вікторини</a:t>
            </a:r>
            <a:r>
              <a:rPr lang="uk-UA" sz="2800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8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спортивні </a:t>
            </a:r>
            <a:r>
              <a:rPr lang="uk-UA" sz="2800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заходи, конкурсно-розважальні </a:t>
            </a:r>
            <a:r>
              <a:rPr lang="uk-UA" sz="28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програми, </a:t>
            </a:r>
            <a:r>
              <a:rPr lang="uk-UA" sz="28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квести</a:t>
            </a:r>
            <a:r>
              <a:rPr lang="uk-UA" sz="28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виховні заходи </a:t>
            </a:r>
            <a:r>
              <a:rPr lang="uk-UA" sz="2800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патріотичного </a:t>
            </a:r>
            <a:r>
              <a:rPr lang="uk-UA" sz="28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спрямування, організовані музейні уроки, майстер-класи, екскурсії, поїздка.</a:t>
            </a:r>
            <a:endParaRPr lang="ru-RU" sz="2800" i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80728"/>
            <a:ext cx="2808312" cy="21283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199" y="980728"/>
            <a:ext cx="2898289" cy="21283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836" y="980728"/>
            <a:ext cx="3070311" cy="212834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3528" y="116633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official ceremony of  the opening of </a:t>
            </a:r>
            <a:r>
              <a:rPr lang="en-US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summer </a:t>
            </a:r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camp</a:t>
            </a:r>
            <a:endParaRPr lang="uk-UA" sz="2000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Урочиста</a:t>
            </a: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лінійка</a:t>
            </a:r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відкриття</a:t>
            </a:r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літнього</a:t>
            </a: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табору</a:t>
            </a:r>
            <a:endParaRPr lang="uk-UA" sz="2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212976"/>
            <a:ext cx="2808312" cy="35283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836" y="3194387"/>
            <a:ext cx="3070311" cy="35469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706" y="3194387"/>
            <a:ext cx="2859782" cy="354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24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15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476673"/>
            <a:ext cx="6246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e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ducational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event</a:t>
            </a:r>
            <a:endParaRPr lang="uk-UA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treasures of grandma's 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chest</a:t>
            </a:r>
            <a:r>
              <a:rPr lang="uk-UA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/>
            <a:r>
              <a:rPr lang="uk-UA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Виховний захід «Скарби бабусиної скрині»</a:t>
            </a:r>
            <a:endParaRPr lang="uk-UA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492896"/>
            <a:ext cx="4077072" cy="38164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44824"/>
            <a:ext cx="3816424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19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Андрей\Desktop\800f9221ab3ae9bc1bce76f4a39411a4_7278267_one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332657"/>
            <a:ext cx="6318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e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ducational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event</a:t>
            </a:r>
            <a:endParaRPr lang="uk-UA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Ukrainian traditions. Ivan </a:t>
            </a:r>
            <a:r>
              <a:rPr lang="en-US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Kupala’s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Day</a:t>
            </a:r>
            <a:r>
              <a:rPr lang="uk-UA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lvl="0"/>
            <a:r>
              <a:rPr lang="uk-UA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Виховний захід «Традиції мого народу. Івана Купала»</a:t>
            </a:r>
            <a:endParaRPr lang="uk-UA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636912"/>
            <a:ext cx="4211960" cy="35283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82" y="2420888"/>
            <a:ext cx="414046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19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ндрей\Desktop\4421505_solnyshk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4017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" y="310770"/>
            <a:ext cx="493204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e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ducational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event</a:t>
            </a:r>
            <a:r>
              <a:rPr lang="uk-UA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Ukraine, we are 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your 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children!</a:t>
            </a:r>
            <a:r>
              <a:rPr lang="uk-UA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uk-UA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Виховний захід «Ми діти твої, Україно!»</a:t>
            </a:r>
            <a:endParaRPr lang="uk-UA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10770"/>
            <a:ext cx="4174079" cy="2880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0848"/>
            <a:ext cx="4427983" cy="41044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73016"/>
            <a:ext cx="4174079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32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776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672" y="332656"/>
            <a:ext cx="6912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36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en-US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Classes </a:t>
            </a:r>
            <a:r>
              <a:rPr lang="en-US" sz="2800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groups</a:t>
            </a:r>
            <a:r>
              <a:rPr lang="uk-UA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ctr"/>
            <a:r>
              <a:rPr lang="uk-UA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Заняття в гуртках:</a:t>
            </a:r>
            <a:endParaRPr lang="uk-UA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1" y="4653136"/>
            <a:ext cx="60841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Young Olympians</a:t>
            </a:r>
            <a:endParaRPr lang="uk-UA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Юні олімпійці</a:t>
            </a:r>
            <a:endParaRPr lang="uk-UA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6865" y="-130680"/>
            <a:ext cx="3177783" cy="41044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648187"/>
            <a:ext cx="4215696" cy="30670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1531477"/>
            <a:ext cx="3960439" cy="391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44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776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672" y="332656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36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</a:t>
            </a:r>
            <a:endParaRPr lang="uk-UA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06222" y="116632"/>
            <a:ext cx="52862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en-US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Creative workshop</a:t>
            </a:r>
            <a:endParaRPr lang="uk-UA" sz="2800" i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Творча майстерня</a:t>
            </a:r>
            <a:endParaRPr lang="uk-UA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324773"/>
            <a:ext cx="4320480" cy="28882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665224"/>
            <a:ext cx="4320481" cy="274024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070739"/>
            <a:ext cx="4032448" cy="26649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807042"/>
            <a:ext cx="4032448" cy="286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80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720079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WELCOME </a:t>
            </a:r>
            <a:endParaRPr lang="ru-RU" sz="8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TO OUR CAMP </a:t>
            </a:r>
            <a:endParaRPr lang="ru-RU" sz="8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THE SUN</a:t>
            </a:r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uk-UA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80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57" y="-9933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508104" y="188640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 love books</a:t>
            </a:r>
            <a:endParaRPr lang="uk-UA" sz="3600" i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i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Книгоманія</a:t>
            </a:r>
            <a:r>
              <a:rPr lang="uk-UA" sz="36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uk-UA" sz="36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7" y="1844824"/>
            <a:ext cx="4394326" cy="41764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88640"/>
            <a:ext cx="4358830" cy="29969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88" y="3419066"/>
            <a:ext cx="4320480" cy="310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81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24128" y="260648"/>
            <a:ext cx="29523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Young philologists</a:t>
            </a:r>
          </a:p>
          <a:p>
            <a:pPr algn="ctr"/>
            <a:r>
              <a:rPr lang="uk-UA" sz="2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Мовознавці </a:t>
            </a:r>
            <a:endParaRPr lang="uk-UA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4664"/>
            <a:ext cx="4824536" cy="30243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645024"/>
            <a:ext cx="4824536" cy="2952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340768"/>
            <a:ext cx="3429000" cy="525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54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Interesting </a:t>
            </a:r>
            <a:r>
              <a:rPr lang="en-US" sz="36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English-speaking </a:t>
            </a:r>
            <a:r>
              <a:rPr lang="en-US" sz="36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camp activities</a:t>
            </a:r>
            <a:endParaRPr lang="uk-UA" sz="36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uk-UA" i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orning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exercises</a:t>
            </a:r>
            <a:endParaRPr lang="uk-UA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Communicative activities</a:t>
            </a:r>
            <a:endParaRPr lang="uk-UA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i="1" dirty="0">
                <a:latin typeface="Times New Roman" pitchFamily="18" charset="0"/>
                <a:cs typeface="Times New Roman" pitchFamily="18" charset="0"/>
              </a:rPr>
              <a:t>Making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projects</a:t>
            </a:r>
            <a:endParaRPr lang="uk-UA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i="1" dirty="0">
                <a:latin typeface="Times New Roman" pitchFamily="18" charset="0"/>
                <a:cs typeface="Times New Roman" pitchFamily="18" charset="0"/>
              </a:rPr>
              <a:t>Watching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cartoons</a:t>
            </a:r>
            <a:endParaRPr lang="uk-UA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i="1" dirty="0">
                <a:latin typeface="Times New Roman" pitchFamily="18" charset="0"/>
                <a:cs typeface="Times New Roman" pitchFamily="18" charset="0"/>
              </a:rPr>
              <a:t>Team building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activities</a:t>
            </a:r>
            <a:endParaRPr lang="uk-UA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i="1" dirty="0">
                <a:latin typeface="Times New Roman" pitchFamily="18" charset="0"/>
                <a:cs typeface="Times New Roman" pitchFamily="18" charset="0"/>
              </a:rPr>
              <a:t>Quiz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Guess a fairy-tale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/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Who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is the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cleverest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?»</a:t>
            </a:r>
            <a:endParaRPr lang="uk-UA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Art and Crafts </a:t>
            </a:r>
          </a:p>
          <a:p>
            <a:pPr lvl="0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Interactive games</a:t>
            </a:r>
            <a:endParaRPr lang="uk-UA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Indoor games</a:t>
            </a:r>
            <a:endParaRPr lang="uk-UA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i="1" dirty="0">
                <a:latin typeface="Times New Roman" pitchFamily="18" charset="0"/>
                <a:cs typeface="Times New Roman" pitchFamily="18" charset="0"/>
              </a:rPr>
              <a:t>Singing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songs</a:t>
            </a:r>
            <a:endParaRPr lang="uk-UA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Dancing</a:t>
            </a:r>
            <a:endParaRPr lang="uk-UA" i="1" dirty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3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5537" y="404664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excursion </a:t>
            </a:r>
            <a:r>
              <a:rPr lang="en-US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 the </a:t>
            </a:r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fire station</a:t>
            </a:r>
            <a:endParaRPr lang="uk-UA" sz="2400" b="1" i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Екскурсія до пожежної частини</a:t>
            </a:r>
            <a:endParaRPr lang="uk-UA" sz="24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88640"/>
            <a:ext cx="3851920" cy="34563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8" y="1772816"/>
            <a:ext cx="4392486" cy="23762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8" y="4365104"/>
            <a:ext cx="4392486" cy="23042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861048"/>
            <a:ext cx="385192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83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64088" y="332656"/>
            <a:ext cx="33843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Workshops</a:t>
            </a:r>
            <a:r>
              <a:rPr lang="uk-UA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r"/>
            <a:r>
              <a:rPr lang="uk-UA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Майстер-класи:</a:t>
            </a:r>
            <a:r>
              <a:rPr lang="en-US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i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3" y="3244334"/>
            <a:ext cx="324035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sz="36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uk-UA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Iris Folding</a:t>
            </a:r>
            <a:r>
              <a:rPr lang="uk-UA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uk-UA" sz="36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Айріс-фолдінг</a:t>
            </a:r>
            <a:endParaRPr lang="uk-UA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86763"/>
            <a:ext cx="3944530" cy="36004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462472"/>
            <a:ext cx="4032448" cy="44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00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17" y="12825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1520" y="12826"/>
            <a:ext cx="69847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sz="32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Chocolate </a:t>
            </a:r>
            <a:r>
              <a:rPr lang="en-US" sz="3200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painting</a:t>
            </a:r>
            <a:endParaRPr lang="uk-UA" sz="3200" i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775121"/>
            <a:ext cx="4315863" cy="29419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23" y="3861048"/>
            <a:ext cx="2806109" cy="28803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775122"/>
            <a:ext cx="4176464" cy="29419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7" y="3861048"/>
            <a:ext cx="2880320" cy="288031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861048"/>
            <a:ext cx="2592288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7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9512" y="332656"/>
            <a:ext cx="58326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i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2800" i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800" i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museum’s lesson </a:t>
            </a:r>
            <a:r>
              <a:rPr lang="uk-UA" sz="2800" i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uk-UA" sz="2800" i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i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Музейний урок:</a:t>
            </a:r>
            <a:endParaRPr lang="uk-UA" sz="2800" i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7704" y="2996952"/>
            <a:ext cx="691276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 smtClean="0"/>
          </a:p>
          <a:p>
            <a:pPr algn="r"/>
            <a:r>
              <a:rPr lang="uk-UA" sz="28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8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From the ancient  </a:t>
            </a:r>
            <a:r>
              <a:rPr lang="en-US" sz="2800" i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pen to </a:t>
            </a:r>
            <a:r>
              <a:rPr lang="en-US" sz="28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modern one</a:t>
            </a:r>
            <a:r>
              <a:rPr lang="uk-UA" sz="28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r"/>
            <a:r>
              <a:rPr lang="uk-UA" sz="28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«Від </a:t>
            </a:r>
            <a:r>
              <a:rPr lang="uk-UA" sz="2800" i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стилоса</a:t>
            </a:r>
            <a:r>
              <a:rPr lang="uk-UA" sz="2800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 авторучки»</a:t>
            </a:r>
            <a:endParaRPr lang="uk-UA" sz="2800" i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5"/>
            <a:ext cx="4392488" cy="429452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142395"/>
            <a:ext cx="4104456" cy="25649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06805"/>
            <a:ext cx="4104456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97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3528" y="404664"/>
            <a:ext cx="72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library lesson</a:t>
            </a:r>
            <a:r>
              <a:rPr lang="uk-UA" sz="24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US" sz="24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book </a:t>
            </a:r>
            <a:r>
              <a:rPr lang="en-US" sz="2400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is your best </a:t>
            </a:r>
            <a:r>
              <a:rPr lang="en-US" sz="24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friend</a:t>
            </a:r>
            <a:r>
              <a:rPr lang="uk-UA" sz="24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uk-UA" sz="24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Бібліотечний урок «Книга - твій найкращий друг»</a:t>
            </a:r>
            <a:endParaRPr lang="uk-UA" sz="24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20" y="1315939"/>
            <a:ext cx="4597804" cy="25649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766" y="1269718"/>
            <a:ext cx="3890722" cy="54716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20" y="3951168"/>
            <a:ext cx="4597804" cy="279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00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6" y="0"/>
            <a:ext cx="9144000" cy="685800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76" y="332656"/>
            <a:ext cx="4427984" cy="332098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11960" y="332656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quest </a:t>
            </a:r>
            <a:r>
              <a:rPr lang="uk-UA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Treasure island</a:t>
            </a:r>
            <a:r>
              <a:rPr lang="uk-UA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uk-UA" sz="24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uk-UA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«Острів скарбів»</a:t>
            </a:r>
            <a:endParaRPr lang="uk-UA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861048"/>
            <a:ext cx="4032447" cy="288031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3" y="1367183"/>
            <a:ext cx="4032448" cy="2338435"/>
          </a:xfrm>
          <a:prstGeom prst="rect">
            <a:avLst/>
          </a:prstGeom>
        </p:spPr>
      </p:pic>
      <p:pic>
        <p:nvPicPr>
          <p:cNvPr id="1026" name="Picture 2" descr="http://chuguiv-school7.edu.kh.ua/files2/images/lager/59OdcMIrqv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75" y="3861048"/>
            <a:ext cx="4427985" cy="2866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818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3968" y="260648"/>
            <a:ext cx="4608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trip to </a:t>
            </a:r>
            <a:r>
              <a:rPr lang="en-US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Feldman‘s</a:t>
            </a:r>
            <a:r>
              <a:rPr lang="uk-UA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Ecopark</a:t>
            </a:r>
            <a:endParaRPr lang="uk-UA" sz="2400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Поїздка до </a:t>
            </a:r>
            <a:r>
              <a:rPr lang="uk-UA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екопарку</a:t>
            </a:r>
            <a:r>
              <a:rPr lang="uk-UA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Фельдмана</a:t>
            </a:r>
            <a:endParaRPr lang="uk-UA" sz="2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264"/>
            <a:ext cx="3844588" cy="30882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121308"/>
            <a:ext cx="4896544" cy="23076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581158"/>
            <a:ext cx="4896544" cy="31566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20888"/>
            <a:ext cx="3847519" cy="4316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0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ФОН-ЛЕТО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021"/>
          <a:stretch>
            <a:fillRect/>
          </a:stretch>
        </p:blipFill>
        <p:spPr>
          <a:xfrm>
            <a:off x="0" y="2132856"/>
            <a:ext cx="9144000" cy="4725144"/>
          </a:xfrm>
        </p:spPr>
      </p:pic>
      <p:sp>
        <p:nvSpPr>
          <p:cNvPr id="3" name="Прямоугольник 2"/>
          <p:cNvSpPr/>
          <p:nvPr/>
        </p:nvSpPr>
        <p:spPr>
          <a:xfrm>
            <a:off x="899592" y="260647"/>
            <a:ext cx="698477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b="1" i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Our motto</a:t>
            </a:r>
            <a:r>
              <a:rPr lang="en-US" sz="32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i="1" u="sng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There </a:t>
            </a:r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 sunray </a:t>
            </a:r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in the heart,</a:t>
            </a:r>
            <a:endParaRPr lang="uk-UA" sz="3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sun </a:t>
            </a:r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is  in the </a:t>
            </a:r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hand</a:t>
            </a:r>
            <a:r>
              <a:rPr lang="uk-UA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uk-UA" sz="3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We have wings </a:t>
            </a:r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behind the shoulders</a:t>
            </a:r>
            <a:endParaRPr lang="uk-UA" sz="3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And strength to do </a:t>
            </a:r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everything</a:t>
            </a:r>
            <a:endParaRPr lang="ru-RU" sz="3200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2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 девіз:</a:t>
            </a:r>
          </a:p>
          <a:p>
            <a:pPr algn="ctr"/>
            <a:r>
              <a:rPr lang="uk-UA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серці промінь, </a:t>
            </a:r>
          </a:p>
          <a:p>
            <a:pPr algn="ctr"/>
            <a:r>
              <a:rPr lang="uk-UA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онце в долоні,</a:t>
            </a:r>
          </a:p>
          <a:p>
            <a:pPr algn="ctr"/>
            <a:r>
              <a:rPr lang="uk-UA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плечима крила</a:t>
            </a:r>
          </a:p>
          <a:p>
            <a:pPr algn="ctr"/>
            <a:r>
              <a:rPr lang="uk-UA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Нам все під силу</a:t>
            </a:r>
            <a:endParaRPr lang="uk-UA" sz="3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51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9512" y="116633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official ceremony of the closing </a:t>
            </a:r>
            <a:r>
              <a:rPr lang="en-US" sz="2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of the summer </a:t>
            </a:r>
            <a:r>
              <a:rPr lang="en-US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camp</a:t>
            </a:r>
            <a:endParaRPr lang="ru-RU" sz="24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Урочиста</a:t>
            </a:r>
            <a:r>
              <a:rPr 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лінійка</a:t>
            </a:r>
            <a:r>
              <a:rPr 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закриття</a:t>
            </a:r>
            <a:r>
              <a:rPr 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літнього</a:t>
            </a:r>
            <a:r>
              <a:rPr 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табору, </a:t>
            </a:r>
            <a:r>
              <a:rPr lang="ru-RU" sz="2400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нагородження</a:t>
            </a:r>
            <a:endParaRPr lang="uk-UA" sz="24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52736"/>
            <a:ext cx="2808312" cy="34770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606" y="1100741"/>
            <a:ext cx="2864554" cy="3429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644578"/>
            <a:ext cx="2880320" cy="21062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6296"/>
            <a:ext cx="2783472" cy="20876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4636296"/>
            <a:ext cx="2837824" cy="20876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5" y="4644578"/>
            <a:ext cx="2880321" cy="20793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5" y="1100740"/>
            <a:ext cx="2880321" cy="338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3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51" y="0"/>
            <a:ext cx="9155301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1" y="3933057"/>
            <a:ext cx="2854195" cy="25673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933057"/>
            <a:ext cx="2843808" cy="25673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933057"/>
            <a:ext cx="2880321" cy="25673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11" y="296652"/>
            <a:ext cx="4173973" cy="34023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96652"/>
            <a:ext cx="4392487" cy="3402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7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3" descr="G:\сонечко\Відкриття табору ЗОШ №7\IMG_03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12180"/>
            <a:ext cx="4392488" cy="2629796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08432"/>
            <a:ext cx="4392488" cy="28083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4012180"/>
            <a:ext cx="4109885" cy="26297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908432"/>
            <a:ext cx="4109885" cy="278121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79512" y="116632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concert</a:t>
            </a:r>
            <a:r>
              <a:rPr lang="uk-UA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« 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fireworks of talents</a:t>
            </a:r>
            <a:r>
              <a:rPr lang="uk-UA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uk-UA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Святковий концерт «Феєрверк талантів»</a:t>
            </a:r>
            <a:endParaRPr lang="uk-UA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31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5616" y="980728"/>
            <a:ext cx="57423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i="1" dirty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uk-UA" sz="2000" i="1" dirty="0" smtClean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иття </a:t>
            </a:r>
            <a:r>
              <a:rPr lang="uk-UA" sz="2000" i="1" dirty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таборі дітям запам’ятається надовго, </a:t>
            </a:r>
            <a:r>
              <a:rPr lang="uk-UA" sz="2000" i="1" dirty="0" smtClean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sz="2000" i="1" dirty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вони неодноразово захочуть бути його активними учасниками. Бо кожен день життя в ньому допомагав дітям зрозуміти, що потрібно бути не лише спритними й сміливими, а й дружніми, чесними, справедливими, добрими, творчими.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18" y="3308155"/>
            <a:ext cx="3888432" cy="29378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480" y="3227497"/>
            <a:ext cx="3829040" cy="301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88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83768" y="1844824"/>
            <a:ext cx="4464496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P.S</a:t>
            </a:r>
            <a:r>
              <a:rPr lang="en-US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9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dirty="0"/>
              <a:t> </a:t>
            </a:r>
            <a:r>
              <a:rPr lang="en-US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Every day activities</a:t>
            </a:r>
            <a:endParaRPr lang="ru-RU" sz="4000" b="1" i="1" cap="none" spc="0" dirty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4181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16" y="188640"/>
            <a:ext cx="4439284" cy="33843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8640"/>
            <a:ext cx="4202938" cy="33843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16" y="3722999"/>
            <a:ext cx="4439284" cy="30058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722999"/>
            <a:ext cx="4202938" cy="300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309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2808312" cy="28803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88640"/>
            <a:ext cx="2736304" cy="2880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88640"/>
            <a:ext cx="2808312" cy="28803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3501008"/>
            <a:ext cx="2808313" cy="29969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501008"/>
            <a:ext cx="2736304" cy="29868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501008"/>
            <a:ext cx="2808312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16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4139952" cy="31049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04664"/>
            <a:ext cx="4176464" cy="31049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789040"/>
            <a:ext cx="3870176" cy="29026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838736"/>
            <a:ext cx="2204864" cy="28529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766" y="3789739"/>
            <a:ext cx="2247714" cy="290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70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en-US" b="1" i="1" dirty="0" smtClean="0">
                <a:solidFill>
                  <a:srgbClr val="F01050"/>
                </a:solidFill>
                <a:latin typeface="Times New Roman" pitchFamily="18" charset="0"/>
                <a:cs typeface="Times New Roman" pitchFamily="18" charset="0"/>
              </a:rPr>
              <a:t>Our </a:t>
            </a:r>
            <a:r>
              <a:rPr lang="en-US" b="1" i="1" dirty="0">
                <a:solidFill>
                  <a:srgbClr val="F01050"/>
                </a:solidFill>
                <a:latin typeface="Times New Roman" pitchFamily="18" charset="0"/>
                <a:cs typeface="Times New Roman" pitchFamily="18" charset="0"/>
              </a:rPr>
              <a:t>camp </a:t>
            </a:r>
            <a:r>
              <a:rPr lang="en-US" b="1" i="1" dirty="0" smtClean="0">
                <a:solidFill>
                  <a:srgbClr val="F01050"/>
                </a:solidFill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uk-UA" b="1" i="1" dirty="0" smtClean="0">
                <a:solidFill>
                  <a:srgbClr val="F01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rgbClr val="F01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F0105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b="1" i="1" dirty="0" smtClean="0">
                <a:solidFill>
                  <a:srgbClr val="F01050"/>
                </a:solidFill>
                <a:latin typeface="Times New Roman" pitchFamily="18" charset="0"/>
                <a:cs typeface="Times New Roman" pitchFamily="18" charset="0"/>
              </a:rPr>
              <a:t>Summer holiday</a:t>
            </a:r>
            <a:r>
              <a:rPr lang="uk-UA" b="1" i="1" dirty="0" smtClean="0">
                <a:solidFill>
                  <a:srgbClr val="F0105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i="1" dirty="0">
                <a:solidFill>
                  <a:srgbClr val="F01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>
                <a:solidFill>
                  <a:srgbClr val="F01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>
                <a:solidFill>
                  <a:srgbClr val="F01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>
                <a:solidFill>
                  <a:srgbClr val="F01050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b="1" i="1" dirty="0">
              <a:solidFill>
                <a:srgbClr val="F01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Holiday 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hooray, hooray!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 can swim and we can play,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It’s lot of fun in the sun,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 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day!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Hey!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Holiday hooray, hooray!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 for picnics every day,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Join the fun, everyone,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 a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day!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Hey!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Holiday hooray, hooray!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Time for us to go away, 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Summer’s 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here let’s all cheer,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 a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day!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Hey!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Holiday hooray, hooray!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Time for us to go away, 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Summer’s here let’s all cheer,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 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holi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day!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Hey!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8363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ФОН-ЛЕТО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755576" y="116632"/>
            <a:ext cx="8064896" cy="7078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Гімн табору</a:t>
            </a:r>
          </a:p>
          <a:p>
            <a:pPr algn="ctr"/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Табір Сонечко у нас, табір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Сонечко у </a:t>
            </a:r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</a:t>
            </a:r>
          </a:p>
          <a:p>
            <a:pPr algn="ctr"/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 завжди цікаво</a:t>
            </a:r>
          </a:p>
          <a:p>
            <a:pPr algn="ctr"/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Тут нам добре увесь час, бо є добрі справи</a:t>
            </a:r>
          </a:p>
          <a:p>
            <a:pPr algn="ctr"/>
            <a:endParaRPr lang="uk-UA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 нам дощ, що нам грім,</a:t>
            </a:r>
          </a:p>
          <a:p>
            <a:pPr algn="ctr"/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 табір теплий дім,</a:t>
            </a:r>
          </a:p>
          <a:p>
            <a:pPr algn="ctr"/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друзям гарно тут усім. </a:t>
            </a:r>
            <a:endParaRPr lang="uk-UA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годують смачно нас, </a:t>
            </a:r>
          </a:p>
          <a:p>
            <a:pPr algn="ctr"/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Страви тут чудові</a:t>
            </a:r>
          </a:p>
          <a:p>
            <a:pPr algn="ctr"/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 піклуються весь час,</a:t>
            </a:r>
          </a:p>
          <a:p>
            <a:pPr algn="ctr"/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Щоб були здорові.</a:t>
            </a:r>
          </a:p>
          <a:p>
            <a:pPr algn="ctr"/>
            <a:endParaRPr lang="uk-UA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Скрізь </a:t>
            </a:r>
            <a:r>
              <a:rPr lang="uk-UA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звенить</a:t>
            </a:r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веселий сміх</a:t>
            </a:r>
          </a:p>
          <a:p>
            <a:pPr algn="ctr"/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пісні  лунають,</a:t>
            </a:r>
          </a:p>
          <a:p>
            <a:pPr algn="ctr"/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 розваги для усіх -</a:t>
            </a:r>
          </a:p>
          <a:p>
            <a:pPr algn="ctr"/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ігри діти грають!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0798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685242"/>
            <a:ext cx="4038600" cy="269608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8241"/>
            <a:ext cx="4104456" cy="28803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99" y="3717032"/>
            <a:ext cx="4104456" cy="2664296"/>
          </a:xfrm>
          <a:prstGeom prst="rect">
            <a:avLst/>
          </a:prstGeom>
        </p:spPr>
      </p:pic>
      <p:pic>
        <p:nvPicPr>
          <p:cNvPr id="7" name="Рисунок 6" descr="G:\CAMP\Little-Stars-2012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3480471" cy="278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076056" y="2780929"/>
            <a:ext cx="3696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Twinkle, Twinkle, Twinkle</a:t>
            </a:r>
            <a:endParaRPr lang="uk-UA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Little stars!</a:t>
            </a:r>
            <a:endParaRPr lang="uk-UA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50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            </a:t>
            </a:r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ЗАГІН «</a:t>
            </a:r>
            <a:r>
              <a:rPr lang="en-US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FLOWERS</a:t>
            </a:r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dirty="0" smtClean="0">
                <a:solidFill>
                  <a:srgbClr val="002060"/>
                </a:solidFill>
              </a:rPr>
              <a:t>	</a:t>
            </a:r>
            <a:r>
              <a:rPr lang="uk-UA" dirty="0" smtClean="0"/>
              <a:t>				</a:t>
            </a:r>
            <a:endParaRPr lang="uk-UA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980728"/>
            <a:ext cx="3524868" cy="25922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06" y="980728"/>
            <a:ext cx="4433041" cy="25922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06" y="3717032"/>
            <a:ext cx="4433040" cy="29523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64088" y="2690336"/>
            <a:ext cx="352486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are flowers!</a:t>
            </a:r>
            <a:endParaRPr lang="uk-UA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 are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best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uk-UA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 like our camp!</a:t>
            </a:r>
            <a:endParaRPr lang="uk-UA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 came to rest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uk-UA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25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624" y="332656"/>
            <a:ext cx="4248472" cy="30963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38" y="4398496"/>
            <a:ext cx="3854851" cy="22708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26341" y="3008949"/>
            <a:ext cx="3055694" cy="4265128"/>
          </a:xfrm>
          <a:prstGeom prst="rect">
            <a:avLst/>
          </a:prstGeom>
        </p:spPr>
      </p:pic>
      <p:pic>
        <p:nvPicPr>
          <p:cNvPr id="8" name="Рисунок 7" descr="C:\Users\Алина\Desktop\77718_1348855561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38" y="152234"/>
            <a:ext cx="3600400" cy="262974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54938" y="2828836"/>
            <a:ext cx="38548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 always smile!</a:t>
            </a:r>
            <a:endParaRPr lang="uk-UA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 always dance!</a:t>
            </a:r>
            <a:endParaRPr lang="uk-UA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 are happy!</a:t>
            </a:r>
            <a:endParaRPr lang="uk-UA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 are friends!</a:t>
            </a:r>
            <a:endParaRPr lang="uk-UA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07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  </a:t>
            </a:r>
            <a:r>
              <a:rPr lang="en-US" dirty="0" smtClean="0"/>
              <a:t>   </a:t>
            </a:r>
            <a:r>
              <a:rPr lang="uk-UA" dirty="0" smtClean="0"/>
              <a:t>  </a:t>
            </a:r>
            <a:br>
              <a:rPr lang="uk-UA" dirty="0" smtClean="0"/>
            </a:br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ЗАГІН «</a:t>
            </a:r>
            <a:r>
              <a:rPr lang="en-US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SUNRAYS</a:t>
            </a:r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dirty="0" smtClean="0">
                <a:solidFill>
                  <a:srgbClr val="002060"/>
                </a:solidFill>
              </a:rPr>
              <a:t>	</a:t>
            </a:r>
            <a:r>
              <a:rPr lang="uk-UA" dirty="0" smtClean="0"/>
              <a:t>				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2700" y="970355"/>
            <a:ext cx="46085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Good morning, Good morning, </a:t>
            </a:r>
            <a:r>
              <a:rPr lang="en-US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Good </a:t>
            </a:r>
            <a:r>
              <a:rPr lang="en-US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morning!</a:t>
            </a:r>
            <a:endParaRPr lang="uk-UA" sz="24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It’s time to rise and shine!</a:t>
            </a:r>
            <a:endParaRPr lang="uk-UA" sz="24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Good morning, Good morning, Good morning!</a:t>
            </a:r>
            <a:endParaRPr lang="uk-UA" sz="24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We’re hope you are </a:t>
            </a:r>
            <a:r>
              <a:rPr lang="en-US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feeling </a:t>
            </a:r>
            <a:r>
              <a:rPr lang="en-US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fine!</a:t>
            </a:r>
            <a:endParaRPr lang="uk-UA" sz="24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501008"/>
            <a:ext cx="4032448" cy="29523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980728"/>
            <a:ext cx="4110258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66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4c4de36cff1ec7125447e19f5a46e3d31a6810cf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783</TotalTime>
  <Words>869</Words>
  <Application>Microsoft Office PowerPoint</Application>
  <PresentationFormat>Экран (4:3)</PresentationFormat>
  <Paragraphs>199</Paragraphs>
  <Slides>37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Презентация PowerPoint</vt:lpstr>
      <vt:lpstr>Презентация PowerPoint</vt:lpstr>
      <vt:lpstr>Презентация PowerPoint</vt:lpstr>
      <vt:lpstr>  Our camp song «Summer holiday»  </vt:lpstr>
      <vt:lpstr>Презентация PowerPoint</vt:lpstr>
      <vt:lpstr>Презентация PowerPoint</vt:lpstr>
      <vt:lpstr>             ЗАГІН «FLOWERS»     </vt:lpstr>
      <vt:lpstr>Презентация PowerPoint</vt:lpstr>
      <vt:lpstr>                 ЗАГІН «SUNRAYS»     </vt:lpstr>
      <vt:lpstr>Презентация PowerPoint</vt:lpstr>
      <vt:lpstr>Презентация PowerPoint</vt:lpstr>
      <vt:lpstr>Заходи кожного окремо взятого дня проводилися відповідно до визначеного плану роботи. Так було проведено дні: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Interesting English-speaking camp activities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Юля</cp:lastModifiedBy>
  <cp:revision>71</cp:revision>
  <dcterms:created xsi:type="dcterms:W3CDTF">2014-05-16T14:39:08Z</dcterms:created>
  <dcterms:modified xsi:type="dcterms:W3CDTF">2016-06-20T19:52:36Z</dcterms:modified>
</cp:coreProperties>
</file>